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vml" ContentType="application/vnd.openxmlformats-officedocument.vmlDrawing"/>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3.xml" ContentType="application/vnd.openxmlformats-officedocument.theme+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theme/themeOverride2.xml" ContentType="application/vnd.openxmlformats-officedocument.themeOverride+xml"/>
  <Override PartName="/ppt/tags/tag2.xml" ContentType="application/vnd.openxmlformats-officedocument.presentationml.tags+xml"/>
  <Override PartName="/ppt/notesSlides/notesSlide3.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3.xml" ContentType="application/vnd.openxmlformats-officedocument.themeOverr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p:sldMasterIdLst>
    <p:sldMasterId id="2147483648" r:id="rId1"/>
    <p:sldMasterId id="2147483664" r:id="rId2"/>
    <p:sldMasterId id="2147483680" r:id="rId3"/>
    <p:sldMasterId id="2147483694" r:id="rId4"/>
  </p:sldMasterIdLst>
  <p:notesMasterIdLst>
    <p:notesMasterId r:id="rId23"/>
  </p:notesMasterIdLst>
  <p:handoutMasterIdLst>
    <p:handoutMasterId r:id="rId24"/>
  </p:handoutMasterIdLst>
  <p:sldIdLst>
    <p:sldId id="5793" r:id="rId5"/>
    <p:sldId id="6032" r:id="rId6"/>
    <p:sldId id="6034" r:id="rId7"/>
    <p:sldId id="6025" r:id="rId8"/>
    <p:sldId id="6043" r:id="rId9"/>
    <p:sldId id="5891" r:id="rId10"/>
    <p:sldId id="5986" r:id="rId11"/>
    <p:sldId id="6044" r:id="rId12"/>
    <p:sldId id="5907" r:id="rId13"/>
    <p:sldId id="6035" r:id="rId14"/>
    <p:sldId id="5998" r:id="rId15"/>
    <p:sldId id="6002" r:id="rId16"/>
    <p:sldId id="6004" r:id="rId17"/>
    <p:sldId id="6027" r:id="rId18"/>
    <p:sldId id="6049" r:id="rId19"/>
    <p:sldId id="6047" r:id="rId20"/>
    <p:sldId id="6048" r:id="rId21"/>
    <p:sldId id="661" r:id="rId22"/>
  </p:sldIdLst>
  <p:sldSz cx="12192000" cy="6858000"/>
  <p:notesSz cx="6797675" cy="9928225"/>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96">
          <p15:clr>
            <a:srgbClr val="A4A3A4"/>
          </p15:clr>
        </p15:guide>
        <p15:guide id="2" pos="3939">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tf" initials="tf" lastIdx="1" clrIdx="0"/>
  <p:cmAuthor id="1" name="未知用户1" initials="未知用户1" lastIdx="2" clrIdx="0"/>
  <p:cmAuthor id="2" name="资产管理部文书" initials="徐琢" lastIdx="3" clrIdx="1"/>
  <p:cmAuthor id="3" name="邱丽琳" initials="邱" lastIdx="27" clrIdx="2"/>
  <p:cmAuthor id="4" name="王 土豆" initials="王" lastIdx="1" clrIdx="3"/>
  <p:cmAuthor id="5" name="葛春丽" initials="葛春丽" lastIdx="3" clrIdx="4"/>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5B9BD5"/>
    <a:srgbClr val="6A1586"/>
    <a:srgbClr val="FED2B4"/>
    <a:srgbClr val="FFFFFF"/>
    <a:srgbClr val="4D4D4D"/>
    <a:srgbClr val="660066"/>
    <a:srgbClr val="FF0000"/>
    <a:srgbClr val="D5E5F4"/>
    <a:srgbClr val="7030A0"/>
    <a:srgbClr val="FFC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441" autoAdjust="0"/>
    <p:restoredTop sz="86711" autoAdjust="0"/>
  </p:normalViewPr>
  <p:slideViewPr>
    <p:cSldViewPr snapToGrid="0">
      <p:cViewPr varScale="1">
        <p:scale>
          <a:sx n="137" d="100"/>
          <a:sy n="137" d="100"/>
        </p:scale>
        <p:origin x="1180" y="76"/>
      </p:cViewPr>
      <p:guideLst>
        <p:guide orient="horz" pos="2196"/>
        <p:guide pos="3939"/>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slideMaster" Target="slideMasters/slideMaster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commentAuthors" Target="commentAuthors.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themeOverride" Target="../theme/themeOverride3.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ltLang="zh-CN"/>
              <a:t>SAA</a:t>
            </a:r>
            <a:r>
              <a:rPr lang="zh-CN" altLang="en-US"/>
              <a:t>叠加</a:t>
            </a:r>
            <a:r>
              <a:rPr lang="en-US" altLang="zh-CN"/>
              <a:t>TAA</a:t>
            </a:r>
            <a:r>
              <a:rPr lang="zh-CN" altLang="en-US"/>
              <a:t>增强</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arChart>
        <c:barDir val="col"/>
        <c:grouping val="clustered"/>
        <c:varyColors val="0"/>
        <c:ser>
          <c:idx val="2"/>
          <c:order val="2"/>
          <c:spPr>
            <a:solidFill>
              <a:schemeClr val="accent3"/>
            </a:solidFill>
            <a:ln>
              <a:noFill/>
            </a:ln>
            <a:effectLst/>
          </c:spPr>
          <c:invertIfNegative val="0"/>
          <c:dPt>
            <c:idx val="937"/>
            <c:invertIfNegative val="0"/>
            <c:bubble3D val="0"/>
            <c:spPr>
              <a:solidFill>
                <a:schemeClr val="accent3"/>
              </a:solidFill>
              <a:ln>
                <a:noFill/>
              </a:ln>
              <a:effectLst/>
            </c:spPr>
            <c:extLst>
              <c:ext xmlns:c16="http://schemas.microsoft.com/office/drawing/2014/chart" uri="{C3380CC4-5D6E-409C-BE32-E72D297353CC}">
                <c16:uniqueId val="{00000001-A6FB-442C-A118-2510AFD47212}"/>
              </c:ext>
            </c:extLst>
          </c:dPt>
          <c:val>
            <c:numRef>
              <c:f>Sheet1!$X$2:$X$4033</c:f>
              <c:numCache>
                <c:formatCode>0.0%</c:formatCode>
                <c:ptCount val="4032"/>
                <c:pt idx="0">
                  <c:v>0</c:v>
                </c:pt>
                <c:pt idx="1">
                  <c:v>0</c:v>
                </c:pt>
                <c:pt idx="2">
                  <c:v>4.3391344695982159E-3</c:v>
                </c:pt>
                <c:pt idx="3">
                  <c:v>2.8463434561790679E-3</c:v>
                </c:pt>
                <c:pt idx="4">
                  <c:v>1.895396649758907E-3</c:v>
                </c:pt>
                <c:pt idx="5">
                  <c:v>3.5093568920674389E-4</c:v>
                </c:pt>
                <c:pt idx="6">
                  <c:v>5.7755144338145215E-4</c:v>
                </c:pt>
                <c:pt idx="7">
                  <c:v>1.4893899945273015E-3</c:v>
                </c:pt>
                <c:pt idx="8">
                  <c:v>8.9379513425857926E-4</c:v>
                </c:pt>
                <c:pt idx="9">
                  <c:v>3.3037911829717492E-3</c:v>
                </c:pt>
                <c:pt idx="10">
                  <c:v>2.6879361092899678E-3</c:v>
                </c:pt>
                <c:pt idx="11">
                  <c:v>3.4677189836999078E-3</c:v>
                </c:pt>
                <c:pt idx="12">
                  <c:v>5.073333708502048E-3</c:v>
                </c:pt>
                <c:pt idx="13">
                  <c:v>9.1223004255081008E-4</c:v>
                </c:pt>
                <c:pt idx="14">
                  <c:v>0</c:v>
                </c:pt>
                <c:pt idx="15">
                  <c:v>1.0373402148904365E-3</c:v>
                </c:pt>
                <c:pt idx="16">
                  <c:v>2.5628727515745187E-3</c:v>
                </c:pt>
                <c:pt idx="17">
                  <c:v>4.9835119656407301E-3</c:v>
                </c:pt>
                <c:pt idx="18">
                  <c:v>4.8960953746294278E-3</c:v>
                </c:pt>
                <c:pt idx="19">
                  <c:v>6.9362109871390354E-3</c:v>
                </c:pt>
                <c:pt idx="20">
                  <c:v>7.0874721240793415E-3</c:v>
                </c:pt>
                <c:pt idx="21">
                  <c:v>0</c:v>
                </c:pt>
                <c:pt idx="22">
                  <c:v>1.6119257356913552E-3</c:v>
                </c:pt>
                <c:pt idx="23">
                  <c:v>0</c:v>
                </c:pt>
                <c:pt idx="24">
                  <c:v>0</c:v>
                </c:pt>
                <c:pt idx="25">
                  <c:v>1.066345735105223E-3</c:v>
                </c:pt>
                <c:pt idx="26">
                  <c:v>2.3478960901370804E-3</c:v>
                </c:pt>
                <c:pt idx="27">
                  <c:v>1.3782111661209129E-4</c:v>
                </c:pt>
                <c:pt idx="28">
                  <c:v>0</c:v>
                </c:pt>
                <c:pt idx="29">
                  <c:v>0</c:v>
                </c:pt>
                <c:pt idx="30">
                  <c:v>1.3899914669244229E-3</c:v>
                </c:pt>
                <c:pt idx="31">
                  <c:v>0</c:v>
                </c:pt>
                <c:pt idx="32">
                  <c:v>5.774513488184807E-4</c:v>
                </c:pt>
                <c:pt idx="33">
                  <c:v>2.5249091013959113E-3</c:v>
                </c:pt>
                <c:pt idx="34">
                  <c:v>4.7206722964109327E-3</c:v>
                </c:pt>
                <c:pt idx="35">
                  <c:v>4.2086363032756147E-3</c:v>
                </c:pt>
                <c:pt idx="36">
                  <c:v>3.7342688047754535E-3</c:v>
                </c:pt>
                <c:pt idx="37">
                  <c:v>2.6323179170333333E-3</c:v>
                </c:pt>
                <c:pt idx="38">
                  <c:v>0</c:v>
                </c:pt>
                <c:pt idx="39">
                  <c:v>0</c:v>
                </c:pt>
                <c:pt idx="40">
                  <c:v>2.6657138007269987E-3</c:v>
                </c:pt>
                <c:pt idx="41">
                  <c:v>1.6453760502973536E-3</c:v>
                </c:pt>
                <c:pt idx="42">
                  <c:v>7.7412494585660241E-4</c:v>
                </c:pt>
                <c:pt idx="43">
                  <c:v>3.5038278930955569E-3</c:v>
                </c:pt>
                <c:pt idx="44">
                  <c:v>3.7332764433742893E-3</c:v>
                </c:pt>
                <c:pt idx="45">
                  <c:v>3.1710904115166416E-3</c:v>
                </c:pt>
                <c:pt idx="46">
                  <c:v>4.4869778025197204E-3</c:v>
                </c:pt>
                <c:pt idx="47">
                  <c:v>4.03927817062677E-3</c:v>
                </c:pt>
                <c:pt idx="48">
                  <c:v>7.7870543654355862E-3</c:v>
                </c:pt>
                <c:pt idx="49">
                  <c:v>7.8794659187422234E-3</c:v>
                </c:pt>
                <c:pt idx="50">
                  <c:v>6.2248026916903454E-3</c:v>
                </c:pt>
                <c:pt idx="51">
                  <c:v>6.9630673646330354E-3</c:v>
                </c:pt>
                <c:pt idx="52">
                  <c:v>7.4415548058548442E-3</c:v>
                </c:pt>
                <c:pt idx="53">
                  <c:v>7.6006775442332142E-3</c:v>
                </c:pt>
                <c:pt idx="54">
                  <c:v>1.0646845654116333E-2</c:v>
                </c:pt>
                <c:pt idx="55">
                  <c:v>1.0179902166198906E-2</c:v>
                </c:pt>
                <c:pt idx="56">
                  <c:v>4.5945659213216805E-3</c:v>
                </c:pt>
                <c:pt idx="57">
                  <c:v>6.332718481062094E-3</c:v>
                </c:pt>
                <c:pt idx="58">
                  <c:v>6.5492185286105675E-3</c:v>
                </c:pt>
                <c:pt idx="59">
                  <c:v>4.0288244071714496E-3</c:v>
                </c:pt>
                <c:pt idx="60">
                  <c:v>5.0955807884345283E-4</c:v>
                </c:pt>
                <c:pt idx="61">
                  <c:v>0</c:v>
                </c:pt>
                <c:pt idx="62">
                  <c:v>5.3828112716480803E-5</c:v>
                </c:pt>
                <c:pt idx="63">
                  <c:v>1.6614413468577505E-3</c:v>
                </c:pt>
                <c:pt idx="64">
                  <c:v>0</c:v>
                </c:pt>
                <c:pt idx="65">
                  <c:v>1.8933625693839939E-4</c:v>
                </c:pt>
                <c:pt idx="66">
                  <c:v>2.8738859981908282E-3</c:v>
                </c:pt>
                <c:pt idx="67">
                  <c:v>4.012687609540988E-3</c:v>
                </c:pt>
                <c:pt idx="68">
                  <c:v>3.6580548202015395E-3</c:v>
                </c:pt>
                <c:pt idx="69">
                  <c:v>8.8100507890593871E-3</c:v>
                </c:pt>
                <c:pt idx="70">
                  <c:v>8.2374367545856586E-3</c:v>
                </c:pt>
                <c:pt idx="71">
                  <c:v>9.5463506513249197E-3</c:v>
                </c:pt>
                <c:pt idx="72">
                  <c:v>9.8139719449761298E-3</c:v>
                </c:pt>
                <c:pt idx="73">
                  <c:v>8.3885920342231524E-3</c:v>
                </c:pt>
                <c:pt idx="74">
                  <c:v>1.0439210535907795E-2</c:v>
                </c:pt>
                <c:pt idx="75">
                  <c:v>8.8215690127552149E-3</c:v>
                </c:pt>
                <c:pt idx="76">
                  <c:v>9.9641864780004585E-3</c:v>
                </c:pt>
                <c:pt idx="77">
                  <c:v>1.2538291788455558E-2</c:v>
                </c:pt>
                <c:pt idx="78">
                  <c:v>1.1772779485530349E-2</c:v>
                </c:pt>
                <c:pt idx="79">
                  <c:v>1.4116240570184346E-2</c:v>
                </c:pt>
                <c:pt idx="80">
                  <c:v>1.5657371677637255E-2</c:v>
                </c:pt>
                <c:pt idx="81">
                  <c:v>1.4025174652771644E-2</c:v>
                </c:pt>
                <c:pt idx="82">
                  <c:v>1.7637766498223795E-2</c:v>
                </c:pt>
                <c:pt idx="83">
                  <c:v>1.7609123306351115E-2</c:v>
                </c:pt>
                <c:pt idx="84">
                  <c:v>1.4866242142057673E-2</c:v>
                </c:pt>
                <c:pt idx="85">
                  <c:v>1.3106995435077207E-2</c:v>
                </c:pt>
                <c:pt idx="86">
                  <c:v>1.2630175350862416E-2</c:v>
                </c:pt>
                <c:pt idx="87">
                  <c:v>1.4881655595950005E-2</c:v>
                </c:pt>
                <c:pt idx="88">
                  <c:v>1.3948263947272554E-2</c:v>
                </c:pt>
                <c:pt idx="89">
                  <c:v>1.4024893023516505E-2</c:v>
                </c:pt>
                <c:pt idx="90">
                  <c:v>1.5516144679258992E-2</c:v>
                </c:pt>
                <c:pt idx="91">
                  <c:v>1.7153313838718542E-2</c:v>
                </c:pt>
                <c:pt idx="92">
                  <c:v>1.618498361068621E-2</c:v>
                </c:pt>
                <c:pt idx="93">
                  <c:v>1.6404501199703825E-2</c:v>
                </c:pt>
                <c:pt idx="94">
                  <c:v>1.919763686686049E-2</c:v>
                </c:pt>
                <c:pt idx="95">
                  <c:v>2.1543157680057989E-2</c:v>
                </c:pt>
                <c:pt idx="96">
                  <c:v>2.1751729234319561E-2</c:v>
                </c:pt>
                <c:pt idx="97">
                  <c:v>1.825779238959957E-2</c:v>
                </c:pt>
                <c:pt idx="98">
                  <c:v>1.8449048184726036E-2</c:v>
                </c:pt>
                <c:pt idx="99">
                  <c:v>5.6824156642890644E-3</c:v>
                </c:pt>
                <c:pt idx="100">
                  <c:v>3.611641769131535E-3</c:v>
                </c:pt>
                <c:pt idx="101">
                  <c:v>6.0356227308444588E-3</c:v>
                </c:pt>
                <c:pt idx="102">
                  <c:v>5.022670081311964E-3</c:v>
                </c:pt>
                <c:pt idx="103">
                  <c:v>8.1637306295571088E-3</c:v>
                </c:pt>
                <c:pt idx="104">
                  <c:v>8.7897165833759061E-3</c:v>
                </c:pt>
                <c:pt idx="105">
                  <c:v>6.2565873611790668E-3</c:v>
                </c:pt>
                <c:pt idx="106">
                  <c:v>4.9977287256796066E-3</c:v>
                </c:pt>
                <c:pt idx="107">
                  <c:v>7.4946097950889801E-4</c:v>
                </c:pt>
                <c:pt idx="108">
                  <c:v>1.7024233016181833E-3</c:v>
                </c:pt>
                <c:pt idx="109">
                  <c:v>1.1524589958739062E-3</c:v>
                </c:pt>
                <c:pt idx="110">
                  <c:v>2.4923773672403948E-3</c:v>
                </c:pt>
                <c:pt idx="111">
                  <c:v>2.119954284532044E-3</c:v>
                </c:pt>
                <c:pt idx="112">
                  <c:v>0</c:v>
                </c:pt>
                <c:pt idx="113">
                  <c:v>2.9821095604576353E-3</c:v>
                </c:pt>
                <c:pt idx="114">
                  <c:v>3.7559574290194631E-3</c:v>
                </c:pt>
                <c:pt idx="115">
                  <c:v>6.2282136051136083E-3</c:v>
                </c:pt>
                <c:pt idx="116">
                  <c:v>9.4984112333946769E-3</c:v>
                </c:pt>
                <c:pt idx="117">
                  <c:v>1.0243150226038056E-2</c:v>
                </c:pt>
                <c:pt idx="118">
                  <c:v>1.1633877015785665E-2</c:v>
                </c:pt>
                <c:pt idx="119">
                  <c:v>1.1928005290821164E-2</c:v>
                </c:pt>
                <c:pt idx="120">
                  <c:v>1.0789249821747671E-2</c:v>
                </c:pt>
                <c:pt idx="121">
                  <c:v>1.3174781300033023E-2</c:v>
                </c:pt>
                <c:pt idx="122">
                  <c:v>1.353358697622753E-2</c:v>
                </c:pt>
                <c:pt idx="123">
                  <c:v>8.1542392886055914E-3</c:v>
                </c:pt>
                <c:pt idx="124">
                  <c:v>8.2083220323752037E-3</c:v>
                </c:pt>
                <c:pt idx="125">
                  <c:v>7.5914980293387835E-3</c:v>
                </c:pt>
                <c:pt idx="126">
                  <c:v>1.0416850517485421E-2</c:v>
                </c:pt>
                <c:pt idx="127">
                  <c:v>1.1315426813471086E-2</c:v>
                </c:pt>
                <c:pt idx="128">
                  <c:v>1.181629403774398E-2</c:v>
                </c:pt>
                <c:pt idx="129">
                  <c:v>1.0671246782798738E-2</c:v>
                </c:pt>
                <c:pt idx="130">
                  <c:v>9.5249606375567009E-3</c:v>
                </c:pt>
                <c:pt idx="131">
                  <c:v>6.2215121439099796E-3</c:v>
                </c:pt>
                <c:pt idx="132">
                  <c:v>6.7615285760314059E-3</c:v>
                </c:pt>
                <c:pt idx="133">
                  <c:v>3.0123767797441969E-3</c:v>
                </c:pt>
                <c:pt idx="134">
                  <c:v>7.6070274063488874E-4</c:v>
                </c:pt>
                <c:pt idx="135">
                  <c:v>0</c:v>
                </c:pt>
                <c:pt idx="136">
                  <c:v>4.0483570652427581E-4</c:v>
                </c:pt>
                <c:pt idx="137">
                  <c:v>0</c:v>
                </c:pt>
                <c:pt idx="138">
                  <c:v>0</c:v>
                </c:pt>
                <c:pt idx="139">
                  <c:v>0</c:v>
                </c:pt>
                <c:pt idx="140">
                  <c:v>9.8591323092334093E-4</c:v>
                </c:pt>
                <c:pt idx="141">
                  <c:v>0</c:v>
                </c:pt>
                <c:pt idx="142">
                  <c:v>0</c:v>
                </c:pt>
                <c:pt idx="143">
                  <c:v>0</c:v>
                </c:pt>
                <c:pt idx="144">
                  <c:v>0</c:v>
                </c:pt>
                <c:pt idx="145">
                  <c:v>0</c:v>
                </c:pt>
                <c:pt idx="146">
                  <c:v>2.0679906554647021E-3</c:v>
                </c:pt>
                <c:pt idx="147">
                  <c:v>0</c:v>
                </c:pt>
                <c:pt idx="148">
                  <c:v>7.0785812182716512E-4</c:v>
                </c:pt>
                <c:pt idx="149">
                  <c:v>0</c:v>
                </c:pt>
                <c:pt idx="150">
                  <c:v>4.7454317195954054E-3</c:v>
                </c:pt>
                <c:pt idx="151">
                  <c:v>4.4429771848540911E-3</c:v>
                </c:pt>
                <c:pt idx="152">
                  <c:v>2.7571459482125249E-3</c:v>
                </c:pt>
                <c:pt idx="153">
                  <c:v>3.1635598588627412E-3</c:v>
                </c:pt>
                <c:pt idx="154">
                  <c:v>2.3481953908808251E-3</c:v>
                </c:pt>
                <c:pt idx="155">
                  <c:v>2.3377201551276761E-3</c:v>
                </c:pt>
                <c:pt idx="156">
                  <c:v>2.7371708627235147E-3</c:v>
                </c:pt>
                <c:pt idx="157">
                  <c:v>3.9737762730248649E-3</c:v>
                </c:pt>
                <c:pt idx="158">
                  <c:v>4.3109300868542366E-3</c:v>
                </c:pt>
                <c:pt idx="159">
                  <c:v>2.4701650055906077E-3</c:v>
                </c:pt>
                <c:pt idx="160">
                  <c:v>0</c:v>
                </c:pt>
                <c:pt idx="161">
                  <c:v>0</c:v>
                </c:pt>
                <c:pt idx="162">
                  <c:v>0</c:v>
                </c:pt>
                <c:pt idx="163">
                  <c:v>2.2255078186672606E-3</c:v>
                </c:pt>
                <c:pt idx="164">
                  <c:v>0</c:v>
                </c:pt>
                <c:pt idx="165">
                  <c:v>0</c:v>
                </c:pt>
                <c:pt idx="166">
                  <c:v>1.3899525589845529E-3</c:v>
                </c:pt>
                <c:pt idx="167">
                  <c:v>7.7359063498239067E-4</c:v>
                </c:pt>
                <c:pt idx="168">
                  <c:v>0</c:v>
                </c:pt>
                <c:pt idx="169">
                  <c:v>0</c:v>
                </c:pt>
                <c:pt idx="170">
                  <c:v>0</c:v>
                </c:pt>
                <c:pt idx="171">
                  <c:v>0</c:v>
                </c:pt>
                <c:pt idx="172">
                  <c:v>0</c:v>
                </c:pt>
                <c:pt idx="173">
                  <c:v>8.5441986964751582E-4</c:v>
                </c:pt>
                <c:pt idx="174">
                  <c:v>3.1514651450231801E-3</c:v>
                </c:pt>
                <c:pt idx="175">
                  <c:v>5.70651687731627E-3</c:v>
                </c:pt>
                <c:pt idx="176">
                  <c:v>6.7809971610740538E-3</c:v>
                </c:pt>
                <c:pt idx="177">
                  <c:v>6.0118454337494409E-3</c:v>
                </c:pt>
                <c:pt idx="178">
                  <c:v>9.7809590428636906E-3</c:v>
                </c:pt>
                <c:pt idx="179">
                  <c:v>8.982944626799827E-3</c:v>
                </c:pt>
                <c:pt idx="180">
                  <c:v>6.6899673384008818E-3</c:v>
                </c:pt>
                <c:pt idx="181">
                  <c:v>6.6393631644626749E-3</c:v>
                </c:pt>
                <c:pt idx="182">
                  <c:v>6.8057782235806386E-3</c:v>
                </c:pt>
                <c:pt idx="183">
                  <c:v>3.7211585448438944E-3</c:v>
                </c:pt>
                <c:pt idx="184">
                  <c:v>3.7445175151620269E-3</c:v>
                </c:pt>
                <c:pt idx="185">
                  <c:v>4.2277377142431183E-3</c:v>
                </c:pt>
                <c:pt idx="186">
                  <c:v>6.7293321194270561E-3</c:v>
                </c:pt>
                <c:pt idx="187">
                  <c:v>5.6244490002063108E-3</c:v>
                </c:pt>
                <c:pt idx="188">
                  <c:v>4.8379588230812454E-3</c:v>
                </c:pt>
                <c:pt idx="189">
                  <c:v>5.1674298587915946E-3</c:v>
                </c:pt>
                <c:pt idx="190">
                  <c:v>4.2944921990435425E-3</c:v>
                </c:pt>
                <c:pt idx="191">
                  <c:v>4.7424121592132273E-3</c:v>
                </c:pt>
                <c:pt idx="192">
                  <c:v>2.8963881383694545E-3</c:v>
                </c:pt>
                <c:pt idx="193">
                  <c:v>6.7610871877944456E-3</c:v>
                </c:pt>
                <c:pt idx="194">
                  <c:v>8.7535275330650197E-3</c:v>
                </c:pt>
                <c:pt idx="195">
                  <c:v>8.461570418769937E-3</c:v>
                </c:pt>
                <c:pt idx="196">
                  <c:v>1.1315359351798837E-2</c:v>
                </c:pt>
                <c:pt idx="197">
                  <c:v>1.1442712257882626E-2</c:v>
                </c:pt>
                <c:pt idx="198">
                  <c:v>1.1939745581733385E-2</c:v>
                </c:pt>
                <c:pt idx="199">
                  <c:v>9.234555737414385E-3</c:v>
                </c:pt>
                <c:pt idx="200">
                  <c:v>1.0441886479367501E-2</c:v>
                </c:pt>
                <c:pt idx="201">
                  <c:v>1.0104202727084011E-2</c:v>
                </c:pt>
                <c:pt idx="202">
                  <c:v>9.7294493790280878E-3</c:v>
                </c:pt>
                <c:pt idx="203">
                  <c:v>1.0689785567357557E-2</c:v>
                </c:pt>
                <c:pt idx="204">
                  <c:v>1.2690620661129248E-2</c:v>
                </c:pt>
                <c:pt idx="205">
                  <c:v>1.5779258599045276E-2</c:v>
                </c:pt>
                <c:pt idx="206">
                  <c:v>1.5941420752687008E-2</c:v>
                </c:pt>
                <c:pt idx="207">
                  <c:v>1.2978546737955066E-2</c:v>
                </c:pt>
                <c:pt idx="208">
                  <c:v>1.7601409363048992E-2</c:v>
                </c:pt>
                <c:pt idx="209">
                  <c:v>1.606021459269924E-2</c:v>
                </c:pt>
                <c:pt idx="210">
                  <c:v>1.7514327063804069E-2</c:v>
                </c:pt>
                <c:pt idx="211">
                  <c:v>1.4270216962174564E-2</c:v>
                </c:pt>
                <c:pt idx="212">
                  <c:v>1.332115282059021E-2</c:v>
                </c:pt>
                <c:pt idx="213">
                  <c:v>1.5863650600019596E-2</c:v>
                </c:pt>
                <c:pt idx="214">
                  <c:v>1.5405725392343972E-2</c:v>
                </c:pt>
                <c:pt idx="215">
                  <c:v>1.5281458595085118E-2</c:v>
                </c:pt>
                <c:pt idx="216">
                  <c:v>1.8108700382843623E-2</c:v>
                </c:pt>
                <c:pt idx="217">
                  <c:v>2.1665243362148146E-2</c:v>
                </c:pt>
                <c:pt idx="218">
                  <c:v>2.4480955606833832E-2</c:v>
                </c:pt>
                <c:pt idx="219">
                  <c:v>2.265837671258597E-2</c:v>
                </c:pt>
                <c:pt idx="220">
                  <c:v>2.2878454615416044E-2</c:v>
                </c:pt>
                <c:pt idx="221">
                  <c:v>1.4870306479560114E-2</c:v>
                </c:pt>
                <c:pt idx="222">
                  <c:v>9.1045734873032025E-3</c:v>
                </c:pt>
                <c:pt idx="223">
                  <c:v>6.5255837900226599E-3</c:v>
                </c:pt>
                <c:pt idx="224">
                  <c:v>1.2040185940747183E-2</c:v>
                </c:pt>
                <c:pt idx="225">
                  <c:v>1.7957665987319071E-2</c:v>
                </c:pt>
                <c:pt idx="226">
                  <c:v>1.9772653444232735E-2</c:v>
                </c:pt>
                <c:pt idx="227">
                  <c:v>1.5702368610397199E-2</c:v>
                </c:pt>
                <c:pt idx="228">
                  <c:v>1.5498194340837324E-2</c:v>
                </c:pt>
                <c:pt idx="229">
                  <c:v>1.3444632946457036E-2</c:v>
                </c:pt>
                <c:pt idx="230">
                  <c:v>1.3218620338628084E-2</c:v>
                </c:pt>
                <c:pt idx="231">
                  <c:v>1.2691632071320846E-2</c:v>
                </c:pt>
                <c:pt idx="232">
                  <c:v>1.2548057604775065E-2</c:v>
                </c:pt>
                <c:pt idx="233">
                  <c:v>1.185784772164955E-2</c:v>
                </c:pt>
                <c:pt idx="234">
                  <c:v>1.3016283783211624E-2</c:v>
                </c:pt>
                <c:pt idx="235">
                  <c:v>1.5434948143977834E-2</c:v>
                </c:pt>
                <c:pt idx="236">
                  <c:v>1.9244524542027297E-2</c:v>
                </c:pt>
                <c:pt idx="237">
                  <c:v>1.1909136307151513E-2</c:v>
                </c:pt>
                <c:pt idx="238">
                  <c:v>1.0356510142547903E-2</c:v>
                </c:pt>
                <c:pt idx="239">
                  <c:v>9.9795613523165905E-3</c:v>
                </c:pt>
                <c:pt idx="240">
                  <c:v>9.0740311137448293E-3</c:v>
                </c:pt>
                <c:pt idx="241">
                  <c:v>1.198547802696448E-2</c:v>
                </c:pt>
                <c:pt idx="242">
                  <c:v>9.8830965580609664E-3</c:v>
                </c:pt>
                <c:pt idx="243">
                  <c:v>7.104078555245863E-3</c:v>
                </c:pt>
                <c:pt idx="244">
                  <c:v>8.675314609148943E-3</c:v>
                </c:pt>
                <c:pt idx="245">
                  <c:v>2.9094494781901625E-3</c:v>
                </c:pt>
                <c:pt idx="246">
                  <c:v>2.4806790235282206E-3</c:v>
                </c:pt>
                <c:pt idx="247">
                  <c:v>2.6821896999247308E-3</c:v>
                </c:pt>
                <c:pt idx="248">
                  <c:v>9.8411803569109502E-4</c:v>
                </c:pt>
                <c:pt idx="249">
                  <c:v>5.4853093038031986E-4</c:v>
                </c:pt>
                <c:pt idx="250">
                  <c:v>3.5878984457202723E-3</c:v>
                </c:pt>
                <c:pt idx="251">
                  <c:v>1.3256213378443071E-3</c:v>
                </c:pt>
                <c:pt idx="252">
                  <c:v>0</c:v>
                </c:pt>
                <c:pt idx="253">
                  <c:v>4.5727852555654813E-4</c:v>
                </c:pt>
                <c:pt idx="254">
                  <c:v>0</c:v>
                </c:pt>
                <c:pt idx="255">
                  <c:v>3.5478571611791132E-4</c:v>
                </c:pt>
                <c:pt idx="256">
                  <c:v>0</c:v>
                </c:pt>
                <c:pt idx="257">
                  <c:v>0</c:v>
                </c:pt>
                <c:pt idx="258">
                  <c:v>0</c:v>
                </c:pt>
                <c:pt idx="259">
                  <c:v>0</c:v>
                </c:pt>
                <c:pt idx="260">
                  <c:v>0</c:v>
                </c:pt>
                <c:pt idx="261">
                  <c:v>8.6273396396618907E-4</c:v>
                </c:pt>
                <c:pt idx="262">
                  <c:v>0</c:v>
                </c:pt>
                <c:pt idx="263">
                  <c:v>0</c:v>
                </c:pt>
                <c:pt idx="264">
                  <c:v>0</c:v>
                </c:pt>
                <c:pt idx="265">
                  <c:v>2.1754661336335079E-3</c:v>
                </c:pt>
                <c:pt idx="266">
                  <c:v>3.3020124939142637E-3</c:v>
                </c:pt>
                <c:pt idx="267">
                  <c:v>3.8270600128736953E-3</c:v>
                </c:pt>
                <c:pt idx="268">
                  <c:v>6.7190285924242366E-3</c:v>
                </c:pt>
                <c:pt idx="269">
                  <c:v>4.9537585560722741E-3</c:v>
                </c:pt>
                <c:pt idx="270">
                  <c:v>4.3957595263944826E-3</c:v>
                </c:pt>
                <c:pt idx="271">
                  <c:v>5.6439673508817956E-3</c:v>
                </c:pt>
                <c:pt idx="272">
                  <c:v>5.2968412529209585E-3</c:v>
                </c:pt>
                <c:pt idx="273">
                  <c:v>4.9039398048821292E-3</c:v>
                </c:pt>
                <c:pt idx="274">
                  <c:v>2.9977351302749033E-3</c:v>
                </c:pt>
                <c:pt idx="275">
                  <c:v>2.8533948182818403E-3</c:v>
                </c:pt>
                <c:pt idx="276">
                  <c:v>6.2067060316318701E-3</c:v>
                </c:pt>
                <c:pt idx="277">
                  <c:v>4.7810537865180525E-3</c:v>
                </c:pt>
                <c:pt idx="278">
                  <c:v>6.982614521089503E-3</c:v>
                </c:pt>
                <c:pt idx="279">
                  <c:v>9.5423155625515843E-3</c:v>
                </c:pt>
                <c:pt idx="280">
                  <c:v>1.1022353593817202E-2</c:v>
                </c:pt>
                <c:pt idx="281">
                  <c:v>8.8336340867313234E-3</c:v>
                </c:pt>
                <c:pt idx="282">
                  <c:v>7.9576079290119006E-3</c:v>
                </c:pt>
                <c:pt idx="283">
                  <c:v>7.1226662934917861E-3</c:v>
                </c:pt>
                <c:pt idx="284">
                  <c:v>6.7398110059669891E-3</c:v>
                </c:pt>
                <c:pt idx="285">
                  <c:v>4.8239319995612151E-3</c:v>
                </c:pt>
                <c:pt idx="286">
                  <c:v>5.5511755701603827E-3</c:v>
                </c:pt>
                <c:pt idx="287">
                  <c:v>5.8824856738387554E-3</c:v>
                </c:pt>
                <c:pt idx="288">
                  <c:v>4.0915371064982331E-3</c:v>
                </c:pt>
                <c:pt idx="289">
                  <c:v>3.0133860335869178E-3</c:v>
                </c:pt>
                <c:pt idx="290">
                  <c:v>2.2657840838008481E-3</c:v>
                </c:pt>
                <c:pt idx="291">
                  <c:v>2.2406641166905494E-3</c:v>
                </c:pt>
                <c:pt idx="292">
                  <c:v>2.6149207396941598E-3</c:v>
                </c:pt>
                <c:pt idx="293">
                  <c:v>1.2594137801553718E-3</c:v>
                </c:pt>
                <c:pt idx="294">
                  <c:v>0</c:v>
                </c:pt>
                <c:pt idx="295">
                  <c:v>0</c:v>
                </c:pt>
                <c:pt idx="296">
                  <c:v>8.2661568927067108E-4</c:v>
                </c:pt>
                <c:pt idx="297">
                  <c:v>8.7225615843844473E-5</c:v>
                </c:pt>
                <c:pt idx="298">
                  <c:v>0</c:v>
                </c:pt>
                <c:pt idx="299">
                  <c:v>0</c:v>
                </c:pt>
                <c:pt idx="300">
                  <c:v>0</c:v>
                </c:pt>
                <c:pt idx="301">
                  <c:v>4.3163622273478808E-4</c:v>
                </c:pt>
                <c:pt idx="302">
                  <c:v>0</c:v>
                </c:pt>
                <c:pt idx="303">
                  <c:v>0</c:v>
                </c:pt>
                <c:pt idx="304">
                  <c:v>0</c:v>
                </c:pt>
                <c:pt idx="305">
                  <c:v>3.2937900782958884E-4</c:v>
                </c:pt>
                <c:pt idx="306">
                  <c:v>3.5310153135155176E-3</c:v>
                </c:pt>
                <c:pt idx="307">
                  <c:v>0</c:v>
                </c:pt>
                <c:pt idx="308">
                  <c:v>0</c:v>
                </c:pt>
                <c:pt idx="309">
                  <c:v>2.3125731293638374E-4</c:v>
                </c:pt>
                <c:pt idx="310">
                  <c:v>0</c:v>
                </c:pt>
                <c:pt idx="311">
                  <c:v>5.0852918952681847E-4</c:v>
                </c:pt>
                <c:pt idx="312">
                  <c:v>0</c:v>
                </c:pt>
                <c:pt idx="313">
                  <c:v>5.9382308185274013E-4</c:v>
                </c:pt>
                <c:pt idx="314">
                  <c:v>2.2648967200478154E-4</c:v>
                </c:pt>
                <c:pt idx="315">
                  <c:v>0</c:v>
                </c:pt>
                <c:pt idx="316">
                  <c:v>0</c:v>
                </c:pt>
                <c:pt idx="317">
                  <c:v>0</c:v>
                </c:pt>
                <c:pt idx="318">
                  <c:v>0</c:v>
                </c:pt>
                <c:pt idx="319">
                  <c:v>0</c:v>
                </c:pt>
                <c:pt idx="320">
                  <c:v>0</c:v>
                </c:pt>
                <c:pt idx="321">
                  <c:v>1.0477907950869891E-3</c:v>
                </c:pt>
                <c:pt idx="322">
                  <c:v>0</c:v>
                </c:pt>
                <c:pt idx="323">
                  <c:v>0</c:v>
                </c:pt>
                <c:pt idx="324">
                  <c:v>2.7865156284131443E-3</c:v>
                </c:pt>
                <c:pt idx="325">
                  <c:v>1.3810942509305812E-3</c:v>
                </c:pt>
                <c:pt idx="326">
                  <c:v>1.9266463820782898E-3</c:v>
                </c:pt>
                <c:pt idx="327">
                  <c:v>0</c:v>
                </c:pt>
                <c:pt idx="328">
                  <c:v>0</c:v>
                </c:pt>
                <c:pt idx="329">
                  <c:v>5.057324747741232E-3</c:v>
                </c:pt>
                <c:pt idx="330">
                  <c:v>4.9657716985006539E-3</c:v>
                </c:pt>
                <c:pt idx="331">
                  <c:v>7.4762935824640442E-3</c:v>
                </c:pt>
                <c:pt idx="332">
                  <c:v>4.3509688923183409E-3</c:v>
                </c:pt>
                <c:pt idx="333">
                  <c:v>2.1283855915541494E-3</c:v>
                </c:pt>
                <c:pt idx="334">
                  <c:v>1.417500252627768E-3</c:v>
                </c:pt>
                <c:pt idx="335">
                  <c:v>4.4671666479878525E-3</c:v>
                </c:pt>
                <c:pt idx="336">
                  <c:v>5.6229961400355855E-4</c:v>
                </c:pt>
                <c:pt idx="337">
                  <c:v>0</c:v>
                </c:pt>
                <c:pt idx="338">
                  <c:v>0</c:v>
                </c:pt>
                <c:pt idx="339">
                  <c:v>1.1286584570215918E-3</c:v>
                </c:pt>
                <c:pt idx="340">
                  <c:v>7.4160199711854613E-3</c:v>
                </c:pt>
                <c:pt idx="341">
                  <c:v>8.1219055575225685E-3</c:v>
                </c:pt>
                <c:pt idx="342">
                  <c:v>7.8869485105318438E-3</c:v>
                </c:pt>
                <c:pt idx="343">
                  <c:v>9.7766713008110573E-3</c:v>
                </c:pt>
                <c:pt idx="344">
                  <c:v>9.706184474308821E-3</c:v>
                </c:pt>
                <c:pt idx="345">
                  <c:v>9.6045297309380606E-3</c:v>
                </c:pt>
                <c:pt idx="346">
                  <c:v>8.9701851240119312E-3</c:v>
                </c:pt>
                <c:pt idx="347">
                  <c:v>8.9088384042661506E-3</c:v>
                </c:pt>
                <c:pt idx="348">
                  <c:v>7.3901834467752225E-3</c:v>
                </c:pt>
                <c:pt idx="349">
                  <c:v>6.9557511243241166E-3</c:v>
                </c:pt>
                <c:pt idx="350">
                  <c:v>8.2382361555307648E-3</c:v>
                </c:pt>
                <c:pt idx="351">
                  <c:v>9.4184146781081113E-3</c:v>
                </c:pt>
                <c:pt idx="352">
                  <c:v>7.0692523697072351E-3</c:v>
                </c:pt>
                <c:pt idx="353">
                  <c:v>5.7482285275463063E-3</c:v>
                </c:pt>
                <c:pt idx="354">
                  <c:v>8.5936207139628573E-3</c:v>
                </c:pt>
                <c:pt idx="355">
                  <c:v>9.4220258146349156E-3</c:v>
                </c:pt>
                <c:pt idx="356">
                  <c:v>5.7625158379079888E-3</c:v>
                </c:pt>
                <c:pt idx="357">
                  <c:v>7.9377444997216218E-3</c:v>
                </c:pt>
                <c:pt idx="358">
                  <c:v>6.6170382786440163E-3</c:v>
                </c:pt>
                <c:pt idx="359">
                  <c:v>6.3195284937499485E-3</c:v>
                </c:pt>
                <c:pt idx="360">
                  <c:v>7.7709487362508378E-3</c:v>
                </c:pt>
                <c:pt idx="361">
                  <c:v>4.597130613848921E-3</c:v>
                </c:pt>
                <c:pt idx="362">
                  <c:v>6.7773230649613714E-3</c:v>
                </c:pt>
                <c:pt idx="363">
                  <c:v>4.954486754406906E-3</c:v>
                </c:pt>
                <c:pt idx="364">
                  <c:v>4.3272509699892048E-3</c:v>
                </c:pt>
                <c:pt idx="365">
                  <c:v>4.6447327875686062E-3</c:v>
                </c:pt>
                <c:pt idx="366">
                  <c:v>8.2603801522188602E-3</c:v>
                </c:pt>
                <c:pt idx="367">
                  <c:v>8.7828749281418927E-3</c:v>
                </c:pt>
                <c:pt idx="368">
                  <c:v>7.8937176007982668E-3</c:v>
                </c:pt>
                <c:pt idx="369">
                  <c:v>8.0763124484914961E-3</c:v>
                </c:pt>
                <c:pt idx="370">
                  <c:v>8.8678084750297703E-3</c:v>
                </c:pt>
                <c:pt idx="371">
                  <c:v>7.7549593314552023E-3</c:v>
                </c:pt>
                <c:pt idx="372">
                  <c:v>7.5955863343875052E-3</c:v>
                </c:pt>
                <c:pt idx="373">
                  <c:v>6.5690149028877487E-3</c:v>
                </c:pt>
                <c:pt idx="374">
                  <c:v>6.9495138176169924E-3</c:v>
                </c:pt>
                <c:pt idx="375">
                  <c:v>6.8077326669127025E-3</c:v>
                </c:pt>
                <c:pt idx="376">
                  <c:v>6.4349597435530148E-3</c:v>
                </c:pt>
                <c:pt idx="377">
                  <c:v>9.6000678341938706E-3</c:v>
                </c:pt>
                <c:pt idx="378">
                  <c:v>1.421951690248846E-2</c:v>
                </c:pt>
                <c:pt idx="379">
                  <c:v>1.5562426067317281E-2</c:v>
                </c:pt>
                <c:pt idx="380">
                  <c:v>1.5938110600377975E-2</c:v>
                </c:pt>
                <c:pt idx="381">
                  <c:v>1.4664968282116497E-2</c:v>
                </c:pt>
                <c:pt idx="382">
                  <c:v>1.8139307433356011E-2</c:v>
                </c:pt>
                <c:pt idx="383">
                  <c:v>1.9087685875893601E-2</c:v>
                </c:pt>
                <c:pt idx="384">
                  <c:v>1.5732739592112299E-2</c:v>
                </c:pt>
                <c:pt idx="385">
                  <c:v>1.4090588860510955E-2</c:v>
                </c:pt>
                <c:pt idx="386">
                  <c:v>1.1878262174982113E-2</c:v>
                </c:pt>
                <c:pt idx="387">
                  <c:v>1.1493609816046524E-2</c:v>
                </c:pt>
                <c:pt idx="388">
                  <c:v>1.3998589132538264E-2</c:v>
                </c:pt>
                <c:pt idx="389">
                  <c:v>1.1955557086254176E-2</c:v>
                </c:pt>
                <c:pt idx="390">
                  <c:v>9.6228796426532925E-3</c:v>
                </c:pt>
                <c:pt idx="391">
                  <c:v>1.1230852357257293E-2</c:v>
                </c:pt>
                <c:pt idx="392">
                  <c:v>1.1367377573310522E-2</c:v>
                </c:pt>
                <c:pt idx="393">
                  <c:v>1.0889146663859761E-2</c:v>
                </c:pt>
                <c:pt idx="394">
                  <c:v>9.622963158697373E-3</c:v>
                </c:pt>
                <c:pt idx="395">
                  <c:v>1.0920140425498048E-2</c:v>
                </c:pt>
                <c:pt idx="396">
                  <c:v>1.0371731627216718E-2</c:v>
                </c:pt>
                <c:pt idx="397">
                  <c:v>1.0223452236828634E-2</c:v>
                </c:pt>
                <c:pt idx="398">
                  <c:v>6.7884358029700609E-3</c:v>
                </c:pt>
                <c:pt idx="399">
                  <c:v>5.5198729382008871E-3</c:v>
                </c:pt>
                <c:pt idx="400">
                  <c:v>5.7187050547495843E-3</c:v>
                </c:pt>
                <c:pt idx="401">
                  <c:v>6.4107194083977692E-3</c:v>
                </c:pt>
                <c:pt idx="402">
                  <c:v>6.0172279275122476E-3</c:v>
                </c:pt>
                <c:pt idx="403">
                  <c:v>3.7808916332738862E-3</c:v>
                </c:pt>
                <c:pt idx="404">
                  <c:v>2.8381623669557765E-3</c:v>
                </c:pt>
                <c:pt idx="405">
                  <c:v>9.5782464987759219E-4</c:v>
                </c:pt>
                <c:pt idx="406">
                  <c:v>2.9839561990618879E-3</c:v>
                </c:pt>
                <c:pt idx="407">
                  <c:v>2.0326368306520237E-3</c:v>
                </c:pt>
                <c:pt idx="408">
                  <c:v>6.7637643545326309E-4</c:v>
                </c:pt>
                <c:pt idx="409">
                  <c:v>5.8505971113553823E-4</c:v>
                </c:pt>
                <c:pt idx="410">
                  <c:v>8.4813791656546123E-4</c:v>
                </c:pt>
                <c:pt idx="411">
                  <c:v>4.0892266616343598E-4</c:v>
                </c:pt>
                <c:pt idx="412">
                  <c:v>0</c:v>
                </c:pt>
                <c:pt idx="413">
                  <c:v>0</c:v>
                </c:pt>
                <c:pt idx="414">
                  <c:v>0</c:v>
                </c:pt>
                <c:pt idx="415">
                  <c:v>0</c:v>
                </c:pt>
                <c:pt idx="416">
                  <c:v>0</c:v>
                </c:pt>
                <c:pt idx="417">
                  <c:v>1.1769531487669793E-3</c:v>
                </c:pt>
                <c:pt idx="418">
                  <c:v>1.3890741105887505E-3</c:v>
                </c:pt>
                <c:pt idx="419">
                  <c:v>1.6946139424726114E-3</c:v>
                </c:pt>
                <c:pt idx="420">
                  <c:v>0</c:v>
                </c:pt>
                <c:pt idx="421">
                  <c:v>0</c:v>
                </c:pt>
                <c:pt idx="422">
                  <c:v>0</c:v>
                </c:pt>
                <c:pt idx="423">
                  <c:v>0</c:v>
                </c:pt>
                <c:pt idx="424">
                  <c:v>0</c:v>
                </c:pt>
                <c:pt idx="425">
                  <c:v>0</c:v>
                </c:pt>
                <c:pt idx="426">
                  <c:v>1.7494612292645595E-3</c:v>
                </c:pt>
                <c:pt idx="427">
                  <c:v>5.0843521659404978E-5</c:v>
                </c:pt>
                <c:pt idx="428">
                  <c:v>7.4536329798069456E-4</c:v>
                </c:pt>
                <c:pt idx="429">
                  <c:v>0</c:v>
                </c:pt>
                <c:pt idx="430">
                  <c:v>9.8537538238741007E-5</c:v>
                </c:pt>
                <c:pt idx="431">
                  <c:v>0</c:v>
                </c:pt>
                <c:pt idx="432">
                  <c:v>0</c:v>
                </c:pt>
                <c:pt idx="433">
                  <c:v>2.4741259320406606E-3</c:v>
                </c:pt>
                <c:pt idx="434">
                  <c:v>0</c:v>
                </c:pt>
                <c:pt idx="435">
                  <c:v>0</c:v>
                </c:pt>
                <c:pt idx="436">
                  <c:v>0</c:v>
                </c:pt>
                <c:pt idx="437">
                  <c:v>1.2424790009577524E-3</c:v>
                </c:pt>
                <c:pt idx="438">
                  <c:v>6.1108293105083256E-4</c:v>
                </c:pt>
                <c:pt idx="439">
                  <c:v>0</c:v>
                </c:pt>
                <c:pt idx="440">
                  <c:v>0</c:v>
                </c:pt>
                <c:pt idx="441">
                  <c:v>0</c:v>
                </c:pt>
                <c:pt idx="442">
                  <c:v>0</c:v>
                </c:pt>
                <c:pt idx="443">
                  <c:v>0</c:v>
                </c:pt>
                <c:pt idx="444">
                  <c:v>0</c:v>
                </c:pt>
                <c:pt idx="445">
                  <c:v>0</c:v>
                </c:pt>
                <c:pt idx="446">
                  <c:v>0</c:v>
                </c:pt>
                <c:pt idx="447">
                  <c:v>1.0982965964427827E-3</c:v>
                </c:pt>
                <c:pt idx="448">
                  <c:v>3.255730295554593E-3</c:v>
                </c:pt>
                <c:pt idx="449">
                  <c:v>2.4698785274120949E-3</c:v>
                </c:pt>
                <c:pt idx="450">
                  <c:v>0</c:v>
                </c:pt>
                <c:pt idx="451">
                  <c:v>9.9635626735761207E-5</c:v>
                </c:pt>
                <c:pt idx="452">
                  <c:v>0</c:v>
                </c:pt>
                <c:pt idx="453">
                  <c:v>0</c:v>
                </c:pt>
                <c:pt idx="454">
                  <c:v>0</c:v>
                </c:pt>
                <c:pt idx="455">
                  <c:v>0</c:v>
                </c:pt>
                <c:pt idx="456">
                  <c:v>0</c:v>
                </c:pt>
                <c:pt idx="457">
                  <c:v>0</c:v>
                </c:pt>
                <c:pt idx="458">
                  <c:v>0</c:v>
                </c:pt>
                <c:pt idx="459">
                  <c:v>3.7795390506856208E-5</c:v>
                </c:pt>
                <c:pt idx="460">
                  <c:v>0</c:v>
                </c:pt>
                <c:pt idx="461">
                  <c:v>0</c:v>
                </c:pt>
                <c:pt idx="462">
                  <c:v>0</c:v>
                </c:pt>
                <c:pt idx="463">
                  <c:v>0</c:v>
                </c:pt>
                <c:pt idx="464">
                  <c:v>0</c:v>
                </c:pt>
                <c:pt idx="465">
                  <c:v>1.4318314026696699E-3</c:v>
                </c:pt>
                <c:pt idx="466">
                  <c:v>1.7138489131245382E-3</c:v>
                </c:pt>
                <c:pt idx="467">
                  <c:v>5.4923002420778078E-3</c:v>
                </c:pt>
                <c:pt idx="468">
                  <c:v>2.4801488005968819E-3</c:v>
                </c:pt>
                <c:pt idx="469">
                  <c:v>2.001364075939871E-3</c:v>
                </c:pt>
                <c:pt idx="470">
                  <c:v>9.5966013444614973E-4</c:v>
                </c:pt>
                <c:pt idx="471">
                  <c:v>0</c:v>
                </c:pt>
                <c:pt idx="472">
                  <c:v>0</c:v>
                </c:pt>
                <c:pt idx="473">
                  <c:v>0</c:v>
                </c:pt>
                <c:pt idx="474">
                  <c:v>0</c:v>
                </c:pt>
                <c:pt idx="475">
                  <c:v>0</c:v>
                </c:pt>
                <c:pt idx="476">
                  <c:v>1.0831513442579599E-3</c:v>
                </c:pt>
                <c:pt idx="477">
                  <c:v>2.1986100783122353E-3</c:v>
                </c:pt>
                <c:pt idx="478">
                  <c:v>0</c:v>
                </c:pt>
                <c:pt idx="479">
                  <c:v>8.5309626765917024E-4</c:v>
                </c:pt>
                <c:pt idx="480">
                  <c:v>0</c:v>
                </c:pt>
                <c:pt idx="481">
                  <c:v>5.6183673029241987E-4</c:v>
                </c:pt>
                <c:pt idx="482">
                  <c:v>0</c:v>
                </c:pt>
                <c:pt idx="483">
                  <c:v>0</c:v>
                </c:pt>
                <c:pt idx="484">
                  <c:v>0</c:v>
                </c:pt>
                <c:pt idx="485">
                  <c:v>0</c:v>
                </c:pt>
                <c:pt idx="486">
                  <c:v>0</c:v>
                </c:pt>
                <c:pt idx="487">
                  <c:v>0</c:v>
                </c:pt>
                <c:pt idx="488">
                  <c:v>4.7587999161569083E-4</c:v>
                </c:pt>
                <c:pt idx="489">
                  <c:v>3.2128705846934391E-3</c:v>
                </c:pt>
                <c:pt idx="490">
                  <c:v>0</c:v>
                </c:pt>
                <c:pt idx="491">
                  <c:v>0</c:v>
                </c:pt>
                <c:pt idx="492">
                  <c:v>2.3989182949607502E-3</c:v>
                </c:pt>
                <c:pt idx="493">
                  <c:v>1.2387753794026457E-3</c:v>
                </c:pt>
                <c:pt idx="494">
                  <c:v>0</c:v>
                </c:pt>
                <c:pt idx="495">
                  <c:v>0</c:v>
                </c:pt>
                <c:pt idx="496">
                  <c:v>0</c:v>
                </c:pt>
                <c:pt idx="497">
                  <c:v>0</c:v>
                </c:pt>
                <c:pt idx="498">
                  <c:v>4.4351547363117305E-3</c:v>
                </c:pt>
                <c:pt idx="499">
                  <c:v>1.4991328231808154E-3</c:v>
                </c:pt>
                <c:pt idx="500">
                  <c:v>0</c:v>
                </c:pt>
                <c:pt idx="501">
                  <c:v>0</c:v>
                </c:pt>
                <c:pt idx="502">
                  <c:v>5.1263843408376752E-3</c:v>
                </c:pt>
                <c:pt idx="503">
                  <c:v>4.766219409953476E-3</c:v>
                </c:pt>
                <c:pt idx="504">
                  <c:v>7.6952103939263994E-3</c:v>
                </c:pt>
                <c:pt idx="505">
                  <c:v>6.2389021163643532E-3</c:v>
                </c:pt>
                <c:pt idx="506">
                  <c:v>1.2032887679057636E-3</c:v>
                </c:pt>
                <c:pt idx="507">
                  <c:v>0</c:v>
                </c:pt>
                <c:pt idx="508">
                  <c:v>0</c:v>
                </c:pt>
                <c:pt idx="509">
                  <c:v>7.3436231883028391E-4</c:v>
                </c:pt>
                <c:pt idx="510">
                  <c:v>0</c:v>
                </c:pt>
                <c:pt idx="511">
                  <c:v>0</c:v>
                </c:pt>
                <c:pt idx="512">
                  <c:v>0</c:v>
                </c:pt>
                <c:pt idx="513">
                  <c:v>0</c:v>
                </c:pt>
                <c:pt idx="514">
                  <c:v>0</c:v>
                </c:pt>
                <c:pt idx="515">
                  <c:v>0</c:v>
                </c:pt>
                <c:pt idx="516">
                  <c:v>1.3842039010893314E-2</c:v>
                </c:pt>
                <c:pt idx="517">
                  <c:v>8.2893233285002976E-3</c:v>
                </c:pt>
                <c:pt idx="518">
                  <c:v>1.2092332693187657E-2</c:v>
                </c:pt>
                <c:pt idx="519">
                  <c:v>9.7997008666902419E-3</c:v>
                </c:pt>
                <c:pt idx="520">
                  <c:v>1.1052289172317931E-2</c:v>
                </c:pt>
                <c:pt idx="521">
                  <c:v>9.0560482791460784E-3</c:v>
                </c:pt>
                <c:pt idx="522">
                  <c:v>4.8346521826813094E-3</c:v>
                </c:pt>
                <c:pt idx="523">
                  <c:v>2.6429445889463166E-3</c:v>
                </c:pt>
                <c:pt idx="524">
                  <c:v>3.5222759311407392E-3</c:v>
                </c:pt>
                <c:pt idx="525">
                  <c:v>2.3610589504423629E-3</c:v>
                </c:pt>
                <c:pt idx="526">
                  <c:v>1.0510530750221792E-3</c:v>
                </c:pt>
                <c:pt idx="527">
                  <c:v>3.1783306617488849E-3</c:v>
                </c:pt>
                <c:pt idx="528">
                  <c:v>3.9915819719393841E-4</c:v>
                </c:pt>
                <c:pt idx="529">
                  <c:v>3.035548533094401E-3</c:v>
                </c:pt>
                <c:pt idx="530">
                  <c:v>2.9156410802699817E-4</c:v>
                </c:pt>
                <c:pt idx="531">
                  <c:v>0</c:v>
                </c:pt>
                <c:pt idx="532">
                  <c:v>0</c:v>
                </c:pt>
                <c:pt idx="533">
                  <c:v>0</c:v>
                </c:pt>
                <c:pt idx="534">
                  <c:v>0</c:v>
                </c:pt>
                <c:pt idx="535">
                  <c:v>0</c:v>
                </c:pt>
                <c:pt idx="536">
                  <c:v>0</c:v>
                </c:pt>
                <c:pt idx="537">
                  <c:v>0</c:v>
                </c:pt>
                <c:pt idx="538">
                  <c:v>7.1730661550284402E-4</c:v>
                </c:pt>
                <c:pt idx="539">
                  <c:v>0</c:v>
                </c:pt>
                <c:pt idx="540">
                  <c:v>0</c:v>
                </c:pt>
                <c:pt idx="541">
                  <c:v>0</c:v>
                </c:pt>
                <c:pt idx="542">
                  <c:v>0</c:v>
                </c:pt>
                <c:pt idx="543">
                  <c:v>0</c:v>
                </c:pt>
                <c:pt idx="544">
                  <c:v>0</c:v>
                </c:pt>
                <c:pt idx="545">
                  <c:v>0</c:v>
                </c:pt>
                <c:pt idx="546">
                  <c:v>0</c:v>
                </c:pt>
                <c:pt idx="547">
                  <c:v>0</c:v>
                </c:pt>
                <c:pt idx="548">
                  <c:v>0</c:v>
                </c:pt>
                <c:pt idx="549">
                  <c:v>6.7968808630736177E-4</c:v>
                </c:pt>
                <c:pt idx="550">
                  <c:v>0</c:v>
                </c:pt>
                <c:pt idx="551">
                  <c:v>0</c:v>
                </c:pt>
                <c:pt idx="552">
                  <c:v>0</c:v>
                </c:pt>
                <c:pt idx="553">
                  <c:v>7.5405196992984758E-3</c:v>
                </c:pt>
                <c:pt idx="554">
                  <c:v>1.138603012192263E-3</c:v>
                </c:pt>
                <c:pt idx="555">
                  <c:v>0</c:v>
                </c:pt>
                <c:pt idx="556">
                  <c:v>0</c:v>
                </c:pt>
                <c:pt idx="557">
                  <c:v>0</c:v>
                </c:pt>
                <c:pt idx="558">
                  <c:v>0</c:v>
                </c:pt>
                <c:pt idx="559">
                  <c:v>1.1610821704542973E-3</c:v>
                </c:pt>
                <c:pt idx="560">
                  <c:v>0</c:v>
                </c:pt>
                <c:pt idx="561">
                  <c:v>0</c:v>
                </c:pt>
                <c:pt idx="562">
                  <c:v>0</c:v>
                </c:pt>
                <c:pt idx="563">
                  <c:v>0</c:v>
                </c:pt>
                <c:pt idx="564">
                  <c:v>1.2063307790991518E-3</c:v>
                </c:pt>
                <c:pt idx="565">
                  <c:v>4.2564428940983223E-4</c:v>
                </c:pt>
                <c:pt idx="566">
                  <c:v>9.0708220948767515E-3</c:v>
                </c:pt>
                <c:pt idx="567">
                  <c:v>3.0939121064077479E-3</c:v>
                </c:pt>
                <c:pt idx="568">
                  <c:v>0</c:v>
                </c:pt>
                <c:pt idx="569">
                  <c:v>1.2266348866785126E-4</c:v>
                </c:pt>
                <c:pt idx="570">
                  <c:v>0</c:v>
                </c:pt>
                <c:pt idx="571">
                  <c:v>0</c:v>
                </c:pt>
                <c:pt idx="572">
                  <c:v>0</c:v>
                </c:pt>
                <c:pt idx="573">
                  <c:v>4.5754293670774437E-4</c:v>
                </c:pt>
                <c:pt idx="574">
                  <c:v>0</c:v>
                </c:pt>
                <c:pt idx="575">
                  <c:v>0</c:v>
                </c:pt>
                <c:pt idx="576">
                  <c:v>0</c:v>
                </c:pt>
                <c:pt idx="577">
                  <c:v>1.0677562635045823E-2</c:v>
                </c:pt>
                <c:pt idx="578">
                  <c:v>1.0741518123045801E-2</c:v>
                </c:pt>
                <c:pt idx="579">
                  <c:v>1.6644162844362098E-2</c:v>
                </c:pt>
                <c:pt idx="580">
                  <c:v>2.7759977994717855E-2</c:v>
                </c:pt>
                <c:pt idx="581">
                  <c:v>2.5327362918052709E-2</c:v>
                </c:pt>
                <c:pt idx="582">
                  <c:v>2.172297543322288E-2</c:v>
                </c:pt>
                <c:pt idx="583">
                  <c:v>1.5450670829589952E-2</c:v>
                </c:pt>
                <c:pt idx="584">
                  <c:v>1.380051538851057E-2</c:v>
                </c:pt>
                <c:pt idx="585">
                  <c:v>9.3639666655932485E-3</c:v>
                </c:pt>
                <c:pt idx="586">
                  <c:v>4.8123748353937623E-3</c:v>
                </c:pt>
                <c:pt idx="587">
                  <c:v>0</c:v>
                </c:pt>
                <c:pt idx="588">
                  <c:v>1.6945074305081409E-3</c:v>
                </c:pt>
                <c:pt idx="589">
                  <c:v>5.2474062337437566E-4</c:v>
                </c:pt>
                <c:pt idx="590">
                  <c:v>0</c:v>
                </c:pt>
                <c:pt idx="591">
                  <c:v>0</c:v>
                </c:pt>
                <c:pt idx="592">
                  <c:v>6.9003923607258155E-3</c:v>
                </c:pt>
                <c:pt idx="593">
                  <c:v>9.3682240940258232E-3</c:v>
                </c:pt>
                <c:pt idx="594">
                  <c:v>1.8241777406833748E-2</c:v>
                </c:pt>
                <c:pt idx="595">
                  <c:v>2.859629527728802E-2</c:v>
                </c:pt>
                <c:pt idx="596">
                  <c:v>2.6860103441782468E-2</c:v>
                </c:pt>
                <c:pt idx="597">
                  <c:v>2.2858854629795089E-2</c:v>
                </c:pt>
                <c:pt idx="598">
                  <c:v>2.8411214406229623E-2</c:v>
                </c:pt>
                <c:pt idx="599">
                  <c:v>3.1707690631350816E-2</c:v>
                </c:pt>
                <c:pt idx="600">
                  <c:v>3.1110964593963453E-2</c:v>
                </c:pt>
                <c:pt idx="601">
                  <c:v>2.8251872581901427E-2</c:v>
                </c:pt>
                <c:pt idx="602">
                  <c:v>3.1477984262662018E-2</c:v>
                </c:pt>
                <c:pt idx="603">
                  <c:v>3.9954011050873817E-2</c:v>
                </c:pt>
                <c:pt idx="604">
                  <c:v>3.2521867116895753E-2</c:v>
                </c:pt>
                <c:pt idx="605">
                  <c:v>2.8119171332118387E-2</c:v>
                </c:pt>
                <c:pt idx="606">
                  <c:v>3.0688787251028082E-2</c:v>
                </c:pt>
                <c:pt idx="607">
                  <c:v>3.0032032695053057E-2</c:v>
                </c:pt>
                <c:pt idx="608">
                  <c:v>2.9197608680580189E-2</c:v>
                </c:pt>
                <c:pt idx="609">
                  <c:v>2.9310890107544063E-2</c:v>
                </c:pt>
                <c:pt idx="610">
                  <c:v>3.3841008158820407E-2</c:v>
                </c:pt>
                <c:pt idx="611">
                  <c:v>3.0393018303320973E-2</c:v>
                </c:pt>
                <c:pt idx="612">
                  <c:v>2.9713745929860758E-2</c:v>
                </c:pt>
                <c:pt idx="613">
                  <c:v>2.9597876299322645E-2</c:v>
                </c:pt>
                <c:pt idx="614">
                  <c:v>2.5945195813228961E-2</c:v>
                </c:pt>
                <c:pt idx="615">
                  <c:v>1.8824722217931744E-2</c:v>
                </c:pt>
                <c:pt idx="616">
                  <c:v>1.8524472846069062E-2</c:v>
                </c:pt>
                <c:pt idx="617">
                  <c:v>1.3737816800499458E-2</c:v>
                </c:pt>
                <c:pt idx="618">
                  <c:v>1.3537241883844087E-2</c:v>
                </c:pt>
                <c:pt idx="619">
                  <c:v>1.0088864220353266E-2</c:v>
                </c:pt>
                <c:pt idx="620">
                  <c:v>6.3961079749791372E-3</c:v>
                </c:pt>
                <c:pt idx="621">
                  <c:v>4.6954765182621871E-3</c:v>
                </c:pt>
                <c:pt idx="622">
                  <c:v>1.0107822410118095E-2</c:v>
                </c:pt>
                <c:pt idx="623">
                  <c:v>6.7833908388381658E-3</c:v>
                </c:pt>
                <c:pt idx="624">
                  <c:v>3.0751096610853734E-3</c:v>
                </c:pt>
                <c:pt idx="625">
                  <c:v>7.1744190148081977E-4</c:v>
                </c:pt>
                <c:pt idx="626">
                  <c:v>1.6080797163328109E-3</c:v>
                </c:pt>
                <c:pt idx="627">
                  <c:v>2.1385123998713951E-3</c:v>
                </c:pt>
                <c:pt idx="628">
                  <c:v>7.3460714846496078E-4</c:v>
                </c:pt>
                <c:pt idx="629">
                  <c:v>9.059110526382641E-4</c:v>
                </c:pt>
                <c:pt idx="630">
                  <c:v>1.0772776627476777E-3</c:v>
                </c:pt>
                <c:pt idx="631">
                  <c:v>0</c:v>
                </c:pt>
                <c:pt idx="632">
                  <c:v>0</c:v>
                </c:pt>
                <c:pt idx="633">
                  <c:v>5.9218495010127103E-4</c:v>
                </c:pt>
                <c:pt idx="634">
                  <c:v>1.9551633182128825E-3</c:v>
                </c:pt>
                <c:pt idx="635">
                  <c:v>0</c:v>
                </c:pt>
                <c:pt idx="636">
                  <c:v>0</c:v>
                </c:pt>
                <c:pt idx="637">
                  <c:v>0</c:v>
                </c:pt>
                <c:pt idx="638">
                  <c:v>0</c:v>
                </c:pt>
                <c:pt idx="639">
                  <c:v>0</c:v>
                </c:pt>
                <c:pt idx="640">
                  <c:v>0</c:v>
                </c:pt>
                <c:pt idx="641">
                  <c:v>0</c:v>
                </c:pt>
                <c:pt idx="642">
                  <c:v>6.4547377467327749E-4</c:v>
                </c:pt>
                <c:pt idx="643">
                  <c:v>0</c:v>
                </c:pt>
                <c:pt idx="644">
                  <c:v>0</c:v>
                </c:pt>
                <c:pt idx="645">
                  <c:v>0</c:v>
                </c:pt>
                <c:pt idx="646">
                  <c:v>7.5516257076424509E-4</c:v>
                </c:pt>
                <c:pt idx="647">
                  <c:v>1.3212587469080272E-4</c:v>
                </c:pt>
                <c:pt idx="648">
                  <c:v>0</c:v>
                </c:pt>
                <c:pt idx="649">
                  <c:v>2.2036446683936228E-3</c:v>
                </c:pt>
                <c:pt idx="650">
                  <c:v>5.4952055441692682E-4</c:v>
                </c:pt>
                <c:pt idx="651">
                  <c:v>4.8660535300550922E-3</c:v>
                </c:pt>
                <c:pt idx="652">
                  <c:v>3.0377038327233929E-3</c:v>
                </c:pt>
                <c:pt idx="653">
                  <c:v>4.4174517708617245E-4</c:v>
                </c:pt>
                <c:pt idx="654">
                  <c:v>0</c:v>
                </c:pt>
                <c:pt idx="655">
                  <c:v>0</c:v>
                </c:pt>
                <c:pt idx="656">
                  <c:v>0</c:v>
                </c:pt>
                <c:pt idx="657">
                  <c:v>9.1920921992982851E-4</c:v>
                </c:pt>
                <c:pt idx="658">
                  <c:v>0</c:v>
                </c:pt>
                <c:pt idx="659">
                  <c:v>5.3630943175364543E-4</c:v>
                </c:pt>
                <c:pt idx="660">
                  <c:v>0</c:v>
                </c:pt>
                <c:pt idx="661">
                  <c:v>4.939739014194755E-4</c:v>
                </c:pt>
                <c:pt idx="662">
                  <c:v>1.4896909680167658E-3</c:v>
                </c:pt>
                <c:pt idx="663">
                  <c:v>5.2159164150877846E-4</c:v>
                </c:pt>
                <c:pt idx="664">
                  <c:v>0</c:v>
                </c:pt>
                <c:pt idx="665">
                  <c:v>0</c:v>
                </c:pt>
                <c:pt idx="666">
                  <c:v>0</c:v>
                </c:pt>
                <c:pt idx="667">
                  <c:v>6.6351362691652316E-4</c:v>
                </c:pt>
                <c:pt idx="668">
                  <c:v>0</c:v>
                </c:pt>
                <c:pt idx="669">
                  <c:v>5.2648303062481361E-3</c:v>
                </c:pt>
                <c:pt idx="670">
                  <c:v>2.3732320912592808E-3</c:v>
                </c:pt>
                <c:pt idx="671">
                  <c:v>9.8804901654725441E-4</c:v>
                </c:pt>
                <c:pt idx="672">
                  <c:v>3.1472800790492972E-3</c:v>
                </c:pt>
                <c:pt idx="673">
                  <c:v>8.3012050619560851E-3</c:v>
                </c:pt>
                <c:pt idx="674">
                  <c:v>8.6547581722501432E-3</c:v>
                </c:pt>
                <c:pt idx="675">
                  <c:v>1.2752524254591391E-2</c:v>
                </c:pt>
                <c:pt idx="676">
                  <c:v>1.1579425987438441E-2</c:v>
                </c:pt>
                <c:pt idx="677">
                  <c:v>1.1144895891902373E-2</c:v>
                </c:pt>
                <c:pt idx="678">
                  <c:v>1.7622367595583333E-2</c:v>
                </c:pt>
                <c:pt idx="679">
                  <c:v>1.6246833799339999E-2</c:v>
                </c:pt>
                <c:pt idx="680">
                  <c:v>1.2808271895540901E-2</c:v>
                </c:pt>
                <c:pt idx="681">
                  <c:v>1.0330689209408495E-2</c:v>
                </c:pt>
                <c:pt idx="682">
                  <c:v>8.0553277128800893E-3</c:v>
                </c:pt>
                <c:pt idx="683">
                  <c:v>1.0393577556263134E-2</c:v>
                </c:pt>
                <c:pt idx="684">
                  <c:v>1.2763975049333465E-2</c:v>
                </c:pt>
                <c:pt idx="685">
                  <c:v>1.4877568755198745E-2</c:v>
                </c:pt>
                <c:pt idx="686">
                  <c:v>1.616854058137307E-2</c:v>
                </c:pt>
                <c:pt idx="687">
                  <c:v>1.6164766246312912E-2</c:v>
                </c:pt>
                <c:pt idx="688">
                  <c:v>2.3903569223944987E-2</c:v>
                </c:pt>
                <c:pt idx="689">
                  <c:v>2.5977221050506483E-2</c:v>
                </c:pt>
                <c:pt idx="690">
                  <c:v>2.7669548505398156E-2</c:v>
                </c:pt>
                <c:pt idx="691">
                  <c:v>2.8412552677298919E-2</c:v>
                </c:pt>
                <c:pt idx="692">
                  <c:v>2.4931709959851833E-2</c:v>
                </c:pt>
                <c:pt idx="693">
                  <c:v>2.5924872810035082E-2</c:v>
                </c:pt>
                <c:pt idx="694">
                  <c:v>2.8381071340029651E-2</c:v>
                </c:pt>
                <c:pt idx="695">
                  <c:v>2.8509793398819316E-2</c:v>
                </c:pt>
                <c:pt idx="696">
                  <c:v>2.4880003492243619E-2</c:v>
                </c:pt>
                <c:pt idx="697">
                  <c:v>2.4910449300340032E-2</c:v>
                </c:pt>
                <c:pt idx="698">
                  <c:v>3.2021385330987751E-2</c:v>
                </c:pt>
                <c:pt idx="699">
                  <c:v>2.9762063566106445E-2</c:v>
                </c:pt>
                <c:pt idx="700">
                  <c:v>3.0280782931733974E-2</c:v>
                </c:pt>
                <c:pt idx="701">
                  <c:v>3.2745368594859547E-2</c:v>
                </c:pt>
                <c:pt idx="702">
                  <c:v>3.4076188703889398E-2</c:v>
                </c:pt>
                <c:pt idx="703">
                  <c:v>2.8098035418087197E-2</c:v>
                </c:pt>
                <c:pt idx="704">
                  <c:v>3.0134947145652125E-2</c:v>
                </c:pt>
                <c:pt idx="705">
                  <c:v>2.9601013983213686E-2</c:v>
                </c:pt>
                <c:pt idx="706">
                  <c:v>2.7830897006598243E-2</c:v>
                </c:pt>
                <c:pt idx="707">
                  <c:v>2.5734566140999449E-2</c:v>
                </c:pt>
                <c:pt idx="708">
                  <c:v>2.5609650950853102E-2</c:v>
                </c:pt>
                <c:pt idx="709">
                  <c:v>2.3320964386459253E-2</c:v>
                </c:pt>
                <c:pt idx="710">
                  <c:v>2.1008826704585148E-2</c:v>
                </c:pt>
                <c:pt idx="711">
                  <c:v>2.1385052087950718E-2</c:v>
                </c:pt>
                <c:pt idx="712">
                  <c:v>2.2420868029298324E-2</c:v>
                </c:pt>
                <c:pt idx="713">
                  <c:v>2.9083308785685658E-2</c:v>
                </c:pt>
                <c:pt idx="714">
                  <c:v>2.5972429930767982E-2</c:v>
                </c:pt>
                <c:pt idx="715">
                  <c:v>2.686574721114332E-2</c:v>
                </c:pt>
                <c:pt idx="716">
                  <c:v>2.6272325969092791E-2</c:v>
                </c:pt>
                <c:pt idx="717">
                  <c:v>2.2903121838035001E-2</c:v>
                </c:pt>
                <c:pt idx="718">
                  <c:v>2.1067339251644834E-2</c:v>
                </c:pt>
                <c:pt idx="719">
                  <c:v>2.0072623154319791E-2</c:v>
                </c:pt>
                <c:pt idx="720">
                  <c:v>1.5903801520759764E-2</c:v>
                </c:pt>
                <c:pt idx="721">
                  <c:v>1.5141995680266085E-2</c:v>
                </c:pt>
                <c:pt idx="722">
                  <c:v>1.3834068771483521E-2</c:v>
                </c:pt>
                <c:pt idx="723">
                  <c:v>1.2104952896625276E-2</c:v>
                </c:pt>
                <c:pt idx="724">
                  <c:v>1.2498413522571639E-2</c:v>
                </c:pt>
                <c:pt idx="725">
                  <c:v>1.0622392544694326E-2</c:v>
                </c:pt>
                <c:pt idx="726">
                  <c:v>9.6636142429428196E-3</c:v>
                </c:pt>
                <c:pt idx="727">
                  <c:v>8.8382909447721758E-3</c:v>
                </c:pt>
                <c:pt idx="728">
                  <c:v>7.2550422730945918E-3</c:v>
                </c:pt>
                <c:pt idx="729">
                  <c:v>7.979799860553638E-3</c:v>
                </c:pt>
                <c:pt idx="730">
                  <c:v>6.6375459385366042E-3</c:v>
                </c:pt>
                <c:pt idx="731">
                  <c:v>5.6494441120401584E-3</c:v>
                </c:pt>
                <c:pt idx="732">
                  <c:v>4.7923271045351434E-3</c:v>
                </c:pt>
                <c:pt idx="733">
                  <c:v>4.1475020838634968E-3</c:v>
                </c:pt>
                <c:pt idx="734">
                  <c:v>4.4421392407728577E-3</c:v>
                </c:pt>
                <c:pt idx="735">
                  <c:v>7.7881242859588751E-3</c:v>
                </c:pt>
                <c:pt idx="736">
                  <c:v>1.0958909498365088E-2</c:v>
                </c:pt>
                <c:pt idx="737">
                  <c:v>8.5821892328072913E-3</c:v>
                </c:pt>
                <c:pt idx="738">
                  <c:v>1.2143961420082783E-2</c:v>
                </c:pt>
                <c:pt idx="739">
                  <c:v>2.148290034687117E-2</c:v>
                </c:pt>
                <c:pt idx="740">
                  <c:v>1.5109183353665956E-2</c:v>
                </c:pt>
                <c:pt idx="741">
                  <c:v>1.200919028151004E-2</c:v>
                </c:pt>
                <c:pt idx="742">
                  <c:v>1.0546897853920156E-2</c:v>
                </c:pt>
                <c:pt idx="743">
                  <c:v>1.5923480155243586E-2</c:v>
                </c:pt>
                <c:pt idx="744">
                  <c:v>1.5578948813752769E-2</c:v>
                </c:pt>
                <c:pt idx="745">
                  <c:v>1.5809193367153807E-2</c:v>
                </c:pt>
                <c:pt idx="746">
                  <c:v>1.7264673625585814E-2</c:v>
                </c:pt>
                <c:pt idx="747">
                  <c:v>1.7979024725128356E-2</c:v>
                </c:pt>
                <c:pt idx="748">
                  <c:v>3.2271698936741089E-3</c:v>
                </c:pt>
                <c:pt idx="749">
                  <c:v>3.2399076437706897E-3</c:v>
                </c:pt>
                <c:pt idx="750">
                  <c:v>5.2826381986679216E-3</c:v>
                </c:pt>
                <c:pt idx="751">
                  <c:v>1.8148823487753596E-3</c:v>
                </c:pt>
                <c:pt idx="752">
                  <c:v>2.0537667305283724E-3</c:v>
                </c:pt>
                <c:pt idx="753">
                  <c:v>0</c:v>
                </c:pt>
                <c:pt idx="754">
                  <c:v>0</c:v>
                </c:pt>
                <c:pt idx="755">
                  <c:v>3.1232576254772715E-3</c:v>
                </c:pt>
                <c:pt idx="756">
                  <c:v>5.2274090667283613E-3</c:v>
                </c:pt>
                <c:pt idx="757">
                  <c:v>1.2571891675403291E-2</c:v>
                </c:pt>
                <c:pt idx="758">
                  <c:v>1.3687590784387305E-2</c:v>
                </c:pt>
                <c:pt idx="759">
                  <c:v>1.0373583274674192E-2</c:v>
                </c:pt>
                <c:pt idx="760">
                  <c:v>7.8230873337884477E-3</c:v>
                </c:pt>
                <c:pt idx="761">
                  <c:v>1.1523410991978511E-2</c:v>
                </c:pt>
                <c:pt idx="762">
                  <c:v>9.3686436757203229E-3</c:v>
                </c:pt>
                <c:pt idx="763">
                  <c:v>6.5843360287548558E-3</c:v>
                </c:pt>
                <c:pt idx="764">
                  <c:v>9.1876842788151114E-3</c:v>
                </c:pt>
                <c:pt idx="765">
                  <c:v>9.3101410762774783E-3</c:v>
                </c:pt>
                <c:pt idx="766">
                  <c:v>7.9156779859306248E-3</c:v>
                </c:pt>
                <c:pt idx="767">
                  <c:v>9.9247838669578314E-3</c:v>
                </c:pt>
                <c:pt idx="768">
                  <c:v>1.4486309732807845E-2</c:v>
                </c:pt>
                <c:pt idx="769">
                  <c:v>1.3413435847925537E-2</c:v>
                </c:pt>
                <c:pt idx="770">
                  <c:v>1.6449076941913665E-2</c:v>
                </c:pt>
                <c:pt idx="771">
                  <c:v>1.8646509587235571E-2</c:v>
                </c:pt>
                <c:pt idx="772">
                  <c:v>1.9394722338400561E-2</c:v>
                </c:pt>
                <c:pt idx="773">
                  <c:v>2.4174119477620493E-2</c:v>
                </c:pt>
                <c:pt idx="774">
                  <c:v>2.9454437232799391E-2</c:v>
                </c:pt>
                <c:pt idx="775">
                  <c:v>2.5091018793790387E-2</c:v>
                </c:pt>
                <c:pt idx="776">
                  <c:v>1.9095041271089852E-2</c:v>
                </c:pt>
                <c:pt idx="777">
                  <c:v>1.795938669118391E-2</c:v>
                </c:pt>
                <c:pt idx="778">
                  <c:v>2.1760282085837246E-2</c:v>
                </c:pt>
                <c:pt idx="779">
                  <c:v>2.1282174940679743E-2</c:v>
                </c:pt>
                <c:pt idx="780">
                  <c:v>2.0064723694055764E-2</c:v>
                </c:pt>
                <c:pt idx="781">
                  <c:v>2.5156908978620329E-2</c:v>
                </c:pt>
                <c:pt idx="782">
                  <c:v>1.8630338415039804E-2</c:v>
                </c:pt>
                <c:pt idx="783">
                  <c:v>2.0977877252013832E-2</c:v>
                </c:pt>
                <c:pt idx="784">
                  <c:v>3.0436374359143703E-2</c:v>
                </c:pt>
                <c:pt idx="785">
                  <c:v>3.3342634567070317E-2</c:v>
                </c:pt>
                <c:pt idx="786">
                  <c:v>2.9058578394321577E-2</c:v>
                </c:pt>
                <c:pt idx="787">
                  <c:v>2.0539070818999527E-2</c:v>
                </c:pt>
                <c:pt idx="788">
                  <c:v>1.8385630461632996E-2</c:v>
                </c:pt>
                <c:pt idx="789">
                  <c:v>2.6005687772907016E-2</c:v>
                </c:pt>
                <c:pt idx="790">
                  <c:v>2.2904587772800911E-2</c:v>
                </c:pt>
                <c:pt idx="791">
                  <c:v>2.1397223001480725E-2</c:v>
                </c:pt>
                <c:pt idx="792">
                  <c:v>3.0642183566303771E-2</c:v>
                </c:pt>
                <c:pt idx="793">
                  <c:v>2.791991956247919E-2</c:v>
                </c:pt>
                <c:pt idx="794">
                  <c:v>3.1419837022372721E-2</c:v>
                </c:pt>
                <c:pt idx="795">
                  <c:v>3.2555154233988692E-2</c:v>
                </c:pt>
                <c:pt idx="796">
                  <c:v>3.7675039656169695E-2</c:v>
                </c:pt>
                <c:pt idx="797">
                  <c:v>3.8365533385288364E-2</c:v>
                </c:pt>
                <c:pt idx="798">
                  <c:v>3.8672974389773129E-2</c:v>
                </c:pt>
                <c:pt idx="799">
                  <c:v>3.150759282907567E-2</c:v>
                </c:pt>
                <c:pt idx="800">
                  <c:v>1.9676332593248524E-2</c:v>
                </c:pt>
                <c:pt idx="801">
                  <c:v>1.998011677110112E-2</c:v>
                </c:pt>
                <c:pt idx="802">
                  <c:v>2.1857744991442773E-2</c:v>
                </c:pt>
                <c:pt idx="803">
                  <c:v>2.2575579373816046E-2</c:v>
                </c:pt>
                <c:pt idx="804">
                  <c:v>2.0498958833363834E-2</c:v>
                </c:pt>
                <c:pt idx="805">
                  <c:v>1.9326661188092675E-2</c:v>
                </c:pt>
                <c:pt idx="806">
                  <c:v>1.8939575834713285E-2</c:v>
                </c:pt>
                <c:pt idx="807">
                  <c:v>2.3318073270716333E-2</c:v>
                </c:pt>
                <c:pt idx="808">
                  <c:v>1.7533559655588338E-2</c:v>
                </c:pt>
                <c:pt idx="809">
                  <c:v>2.1617047105838116E-2</c:v>
                </c:pt>
                <c:pt idx="810">
                  <c:v>1.762912225939528E-2</c:v>
                </c:pt>
                <c:pt idx="811">
                  <c:v>1.8368344248344881E-2</c:v>
                </c:pt>
                <c:pt idx="812">
                  <c:v>1.5665249993058628E-2</c:v>
                </c:pt>
                <c:pt idx="813">
                  <c:v>1.6115146794825064E-2</c:v>
                </c:pt>
                <c:pt idx="814">
                  <c:v>1.6360298780862204E-2</c:v>
                </c:pt>
                <c:pt idx="815">
                  <c:v>1.6998428653886233E-2</c:v>
                </c:pt>
                <c:pt idx="816">
                  <c:v>2.1452024800333924E-2</c:v>
                </c:pt>
                <c:pt idx="817">
                  <c:v>1.9254071786390048E-2</c:v>
                </c:pt>
                <c:pt idx="818">
                  <c:v>2.0435360386086066E-2</c:v>
                </c:pt>
                <c:pt idx="819">
                  <c:v>2.1193163176867924E-2</c:v>
                </c:pt>
                <c:pt idx="820">
                  <c:v>2.409567199533702E-2</c:v>
                </c:pt>
                <c:pt idx="821">
                  <c:v>2.3849847343620612E-2</c:v>
                </c:pt>
                <c:pt idx="822">
                  <c:v>2.1306568094833556E-2</c:v>
                </c:pt>
                <c:pt idx="823">
                  <c:v>2.36551473383394E-2</c:v>
                </c:pt>
                <c:pt idx="824">
                  <c:v>2.2831357977069255E-2</c:v>
                </c:pt>
                <c:pt idx="825">
                  <c:v>2.214842931599259E-2</c:v>
                </c:pt>
                <c:pt idx="826">
                  <c:v>2.2404544175941954E-2</c:v>
                </c:pt>
                <c:pt idx="827">
                  <c:v>2.3736650135234738E-2</c:v>
                </c:pt>
                <c:pt idx="828">
                  <c:v>2.5563586491198831E-2</c:v>
                </c:pt>
                <c:pt idx="829">
                  <c:v>2.5979340231135573E-2</c:v>
                </c:pt>
                <c:pt idx="830">
                  <c:v>3.7540567388082757E-2</c:v>
                </c:pt>
                <c:pt idx="831">
                  <c:v>3.9832921646620667E-2</c:v>
                </c:pt>
                <c:pt idx="832">
                  <c:v>4.1591135012690295E-2</c:v>
                </c:pt>
                <c:pt idx="833">
                  <c:v>4.6238850942579846E-2</c:v>
                </c:pt>
                <c:pt idx="834">
                  <c:v>4.7724659141366255E-2</c:v>
                </c:pt>
                <c:pt idx="835">
                  <c:v>5.21132943520356E-2</c:v>
                </c:pt>
                <c:pt idx="836">
                  <c:v>4.5853131708318617E-2</c:v>
                </c:pt>
                <c:pt idx="837">
                  <c:v>5.5528426023152555E-2</c:v>
                </c:pt>
                <c:pt idx="838">
                  <c:v>5.3537310268524263E-2</c:v>
                </c:pt>
                <c:pt idx="839">
                  <c:v>5.5182745044731085E-2</c:v>
                </c:pt>
                <c:pt idx="840">
                  <c:v>5.1884162881152496E-2</c:v>
                </c:pt>
                <c:pt idx="841">
                  <c:v>4.4922665000677875E-2</c:v>
                </c:pt>
                <c:pt idx="842">
                  <c:v>4.4499867702362472E-2</c:v>
                </c:pt>
                <c:pt idx="843">
                  <c:v>5.3067184675023249E-2</c:v>
                </c:pt>
                <c:pt idx="844">
                  <c:v>5.407744914595336E-2</c:v>
                </c:pt>
                <c:pt idx="845">
                  <c:v>5.9452789952580076E-2</c:v>
                </c:pt>
                <c:pt idx="846">
                  <c:v>5.9582951815010166E-2</c:v>
                </c:pt>
                <c:pt idx="847">
                  <c:v>5.5145019771029813E-2</c:v>
                </c:pt>
                <c:pt idx="848">
                  <c:v>5.6666888934789883E-2</c:v>
                </c:pt>
                <c:pt idx="849">
                  <c:v>4.9300731484881899E-2</c:v>
                </c:pt>
                <c:pt idx="850">
                  <c:v>4.6848953138889815E-2</c:v>
                </c:pt>
                <c:pt idx="851">
                  <c:v>4.1443311352634793E-2</c:v>
                </c:pt>
                <c:pt idx="852">
                  <c:v>4.2550616650004369E-2</c:v>
                </c:pt>
                <c:pt idx="853">
                  <c:v>4.2701867257303516E-2</c:v>
                </c:pt>
                <c:pt idx="854">
                  <c:v>4.070327553670483E-2</c:v>
                </c:pt>
                <c:pt idx="855">
                  <c:v>4.4639363013052824E-2</c:v>
                </c:pt>
                <c:pt idx="856">
                  <c:v>4.978668201714076E-2</c:v>
                </c:pt>
                <c:pt idx="857">
                  <c:v>5.0446789203687947E-2</c:v>
                </c:pt>
                <c:pt idx="858">
                  <c:v>4.5673017122326853E-2</c:v>
                </c:pt>
                <c:pt idx="859">
                  <c:v>4.1446485113881271E-2</c:v>
                </c:pt>
                <c:pt idx="860">
                  <c:v>4.1001088570262079E-2</c:v>
                </c:pt>
                <c:pt idx="861">
                  <c:v>4.2032822317466079E-2</c:v>
                </c:pt>
                <c:pt idx="862">
                  <c:v>3.7579634514988802E-2</c:v>
                </c:pt>
                <c:pt idx="863">
                  <c:v>3.9320699850622032E-2</c:v>
                </c:pt>
                <c:pt idx="864">
                  <c:v>3.7855783886771466E-2</c:v>
                </c:pt>
                <c:pt idx="865">
                  <c:v>4.0531382572068453E-2</c:v>
                </c:pt>
                <c:pt idx="866">
                  <c:v>4.14348277508364E-2</c:v>
                </c:pt>
                <c:pt idx="867">
                  <c:v>4.5798123165753823E-2</c:v>
                </c:pt>
                <c:pt idx="868">
                  <c:v>4.422995702532273E-2</c:v>
                </c:pt>
                <c:pt idx="869">
                  <c:v>4.7476303019695409E-2</c:v>
                </c:pt>
                <c:pt idx="870">
                  <c:v>5.1065579833967756E-2</c:v>
                </c:pt>
                <c:pt idx="871">
                  <c:v>5.0095678512460773E-2</c:v>
                </c:pt>
                <c:pt idx="872">
                  <c:v>5.0024017748337868E-2</c:v>
                </c:pt>
                <c:pt idx="873">
                  <c:v>5.8886218969472659E-2</c:v>
                </c:pt>
                <c:pt idx="874">
                  <c:v>6.7976755435889102E-2</c:v>
                </c:pt>
                <c:pt idx="875">
                  <c:v>6.6874058813841231E-2</c:v>
                </c:pt>
                <c:pt idx="876">
                  <c:v>6.6495714927429117E-2</c:v>
                </c:pt>
                <c:pt idx="877">
                  <c:v>6.7489397079264268E-2</c:v>
                </c:pt>
                <c:pt idx="878">
                  <c:v>6.8807585712540309E-2</c:v>
                </c:pt>
                <c:pt idx="879">
                  <c:v>7.6537844660841681E-2</c:v>
                </c:pt>
                <c:pt idx="880">
                  <c:v>7.2478115624653228E-2</c:v>
                </c:pt>
                <c:pt idx="881">
                  <c:v>6.1902094669933905E-2</c:v>
                </c:pt>
                <c:pt idx="882">
                  <c:v>6.5820993926436588E-2</c:v>
                </c:pt>
                <c:pt idx="883">
                  <c:v>6.6804652684970156E-2</c:v>
                </c:pt>
                <c:pt idx="884">
                  <c:v>6.6084121713117283E-2</c:v>
                </c:pt>
                <c:pt idx="885">
                  <c:v>6.8919387626057871E-2</c:v>
                </c:pt>
                <c:pt idx="886">
                  <c:v>6.9020638052740502E-2</c:v>
                </c:pt>
                <c:pt idx="887">
                  <c:v>6.7943924138099576E-2</c:v>
                </c:pt>
                <c:pt idx="888">
                  <c:v>6.5557812075881183E-2</c:v>
                </c:pt>
                <c:pt idx="889">
                  <c:v>6.8568620909262745E-2</c:v>
                </c:pt>
                <c:pt idx="890">
                  <c:v>6.9094153288193905E-2</c:v>
                </c:pt>
                <c:pt idx="891">
                  <c:v>7.2870072734496749E-2</c:v>
                </c:pt>
                <c:pt idx="892">
                  <c:v>7.2682033151290848E-2</c:v>
                </c:pt>
                <c:pt idx="893">
                  <c:v>7.6311625360785951E-2</c:v>
                </c:pt>
                <c:pt idx="894">
                  <c:v>7.839805528196464E-2</c:v>
                </c:pt>
                <c:pt idx="895">
                  <c:v>7.8020619265776303E-2</c:v>
                </c:pt>
                <c:pt idx="896">
                  <c:v>7.6674897272907772E-2</c:v>
                </c:pt>
                <c:pt idx="897">
                  <c:v>7.8284965122790928E-2</c:v>
                </c:pt>
                <c:pt idx="898">
                  <c:v>7.700011058450329E-2</c:v>
                </c:pt>
                <c:pt idx="899">
                  <c:v>7.6486963656670293E-2</c:v>
                </c:pt>
                <c:pt idx="900">
                  <c:v>7.694684698747678E-2</c:v>
                </c:pt>
                <c:pt idx="901">
                  <c:v>7.8352353887432002E-2</c:v>
                </c:pt>
                <c:pt idx="902">
                  <c:v>7.0752517665161108E-2</c:v>
                </c:pt>
                <c:pt idx="903">
                  <c:v>6.5178126102515721E-2</c:v>
                </c:pt>
                <c:pt idx="904">
                  <c:v>6.8600585970669647E-2</c:v>
                </c:pt>
                <c:pt idx="905">
                  <c:v>6.7028915524278365E-2</c:v>
                </c:pt>
                <c:pt idx="906">
                  <c:v>6.3581097588029656E-2</c:v>
                </c:pt>
                <c:pt idx="907">
                  <c:v>6.2807717708871502E-2</c:v>
                </c:pt>
                <c:pt idx="908">
                  <c:v>6.6007426726303997E-2</c:v>
                </c:pt>
                <c:pt idx="909">
                  <c:v>6.4331224614032623E-2</c:v>
                </c:pt>
                <c:pt idx="910">
                  <c:v>6.4465586610689685E-2</c:v>
                </c:pt>
                <c:pt idx="911">
                  <c:v>6.1874989590308238E-2</c:v>
                </c:pt>
                <c:pt idx="912">
                  <c:v>6.5220931859160447E-2</c:v>
                </c:pt>
                <c:pt idx="913">
                  <c:v>6.2294745795772877E-2</c:v>
                </c:pt>
                <c:pt idx="914">
                  <c:v>6.5183740696528769E-2</c:v>
                </c:pt>
                <c:pt idx="915">
                  <c:v>6.5232737373961291E-2</c:v>
                </c:pt>
                <c:pt idx="916">
                  <c:v>6.8522829848246758E-2</c:v>
                </c:pt>
                <c:pt idx="917">
                  <c:v>6.7392228218358663E-2</c:v>
                </c:pt>
                <c:pt idx="918">
                  <c:v>6.3648573888833493E-2</c:v>
                </c:pt>
                <c:pt idx="919">
                  <c:v>6.2366017191619272E-2</c:v>
                </c:pt>
                <c:pt idx="920">
                  <c:v>6.0679470887386899E-2</c:v>
                </c:pt>
                <c:pt idx="921">
                  <c:v>5.6661862276270236E-2</c:v>
                </c:pt>
                <c:pt idx="922">
                  <c:v>5.8779271997655091E-2</c:v>
                </c:pt>
                <c:pt idx="923">
                  <c:v>6.5199566853636926E-2</c:v>
                </c:pt>
                <c:pt idx="924">
                  <c:v>6.1147464748973479E-2</c:v>
                </c:pt>
                <c:pt idx="925">
                  <c:v>6.3150017111275325E-2</c:v>
                </c:pt>
                <c:pt idx="926">
                  <c:v>5.9688333200819566E-2</c:v>
                </c:pt>
                <c:pt idx="927">
                  <c:v>6.1130537586058353E-2</c:v>
                </c:pt>
                <c:pt idx="928">
                  <c:v>6.1448085090629601E-2</c:v>
                </c:pt>
                <c:pt idx="929">
                  <c:v>6.3432720556752309E-2</c:v>
                </c:pt>
                <c:pt idx="930">
                  <c:v>6.0254104900505534E-2</c:v>
                </c:pt>
                <c:pt idx="931">
                  <c:v>6.0745342049284168E-2</c:v>
                </c:pt>
                <c:pt idx="932">
                  <c:v>5.5314555012129341E-2</c:v>
                </c:pt>
                <c:pt idx="933">
                  <c:v>4.4627698330164778E-2</c:v>
                </c:pt>
                <c:pt idx="934">
                  <c:v>4.1051658276331393E-2</c:v>
                </c:pt>
                <c:pt idx="935">
                  <c:v>3.8923150163008513E-2</c:v>
                </c:pt>
                <c:pt idx="936">
                  <c:v>3.4790104793084753E-2</c:v>
                </c:pt>
                <c:pt idx="937">
                  <c:v>3.2717121087315504E-2</c:v>
                </c:pt>
                <c:pt idx="938">
                  <c:v>3.0233626079512299E-2</c:v>
                </c:pt>
                <c:pt idx="939">
                  <c:v>3.6208873782289985E-2</c:v>
                </c:pt>
                <c:pt idx="940">
                  <c:v>3.2647634278034521E-2</c:v>
                </c:pt>
                <c:pt idx="941">
                  <c:v>3.2806784477824369E-2</c:v>
                </c:pt>
                <c:pt idx="942">
                  <c:v>3.2712068578856779E-2</c:v>
                </c:pt>
                <c:pt idx="943">
                  <c:v>3.6899652770165159E-2</c:v>
                </c:pt>
                <c:pt idx="944">
                  <c:v>3.7469428373127167E-2</c:v>
                </c:pt>
                <c:pt idx="945">
                  <c:v>3.637777392256103E-2</c:v>
                </c:pt>
                <c:pt idx="946">
                  <c:v>3.2352282388741327E-2</c:v>
                </c:pt>
                <c:pt idx="947">
                  <c:v>3.3012362985090582E-2</c:v>
                </c:pt>
                <c:pt idx="948">
                  <c:v>3.2562817275947675E-2</c:v>
                </c:pt>
                <c:pt idx="949">
                  <c:v>3.0440241211750041E-2</c:v>
                </c:pt>
                <c:pt idx="950">
                  <c:v>2.5894727522803307E-2</c:v>
                </c:pt>
                <c:pt idx="951">
                  <c:v>2.417568743170162E-2</c:v>
                </c:pt>
                <c:pt idx="952">
                  <c:v>2.0496677115577899E-2</c:v>
                </c:pt>
                <c:pt idx="953">
                  <c:v>1.7061892942989876E-2</c:v>
                </c:pt>
                <c:pt idx="954">
                  <c:v>2.0215474286349622E-2</c:v>
                </c:pt>
                <c:pt idx="955">
                  <c:v>1.7278277113696117E-2</c:v>
                </c:pt>
                <c:pt idx="956">
                  <c:v>1.6736210980560551E-2</c:v>
                </c:pt>
                <c:pt idx="957">
                  <c:v>2.2004028637097273E-2</c:v>
                </c:pt>
                <c:pt idx="958">
                  <c:v>1.8674134115019392E-2</c:v>
                </c:pt>
                <c:pt idx="959">
                  <c:v>1.3527271906675131E-2</c:v>
                </c:pt>
                <c:pt idx="960">
                  <c:v>7.0208302149299406E-3</c:v>
                </c:pt>
                <c:pt idx="961">
                  <c:v>3.343397874897569E-4</c:v>
                </c:pt>
                <c:pt idx="962">
                  <c:v>3.0341053387780148E-3</c:v>
                </c:pt>
                <c:pt idx="963">
                  <c:v>1.0074443793396393E-3</c:v>
                </c:pt>
                <c:pt idx="964">
                  <c:v>8.637199774542248E-3</c:v>
                </c:pt>
                <c:pt idx="965">
                  <c:v>1.2208113168578727E-2</c:v>
                </c:pt>
                <c:pt idx="966">
                  <c:v>1.4328904830549827E-2</c:v>
                </c:pt>
                <c:pt idx="967">
                  <c:v>1.6092792107035181E-2</c:v>
                </c:pt>
                <c:pt idx="968">
                  <c:v>1.6464261736548469E-2</c:v>
                </c:pt>
                <c:pt idx="969">
                  <c:v>1.7582280592892463E-2</c:v>
                </c:pt>
                <c:pt idx="970">
                  <c:v>1.9880728617793109E-2</c:v>
                </c:pt>
                <c:pt idx="971">
                  <c:v>1.172014832378232E-2</c:v>
                </c:pt>
                <c:pt idx="972">
                  <c:v>5.4067077940171959E-3</c:v>
                </c:pt>
                <c:pt idx="973">
                  <c:v>3.2236910863000512E-3</c:v>
                </c:pt>
                <c:pt idx="974">
                  <c:v>6.3912043435784271E-3</c:v>
                </c:pt>
                <c:pt idx="975">
                  <c:v>2.6600954846422997E-4</c:v>
                </c:pt>
                <c:pt idx="976">
                  <c:v>0</c:v>
                </c:pt>
                <c:pt idx="977">
                  <c:v>6.3316152129457848E-3</c:v>
                </c:pt>
                <c:pt idx="978">
                  <c:v>2.4819696878486397E-4</c:v>
                </c:pt>
                <c:pt idx="979">
                  <c:v>2.7067395494618784E-3</c:v>
                </c:pt>
                <c:pt idx="980">
                  <c:v>4.0993580276205144E-3</c:v>
                </c:pt>
                <c:pt idx="981">
                  <c:v>2.4716665623693013E-3</c:v>
                </c:pt>
                <c:pt idx="982">
                  <c:v>2.743843191748474E-3</c:v>
                </c:pt>
                <c:pt idx="983">
                  <c:v>2.9361107437834155E-3</c:v>
                </c:pt>
                <c:pt idx="984">
                  <c:v>0</c:v>
                </c:pt>
                <c:pt idx="985">
                  <c:v>0</c:v>
                </c:pt>
                <c:pt idx="986">
                  <c:v>0</c:v>
                </c:pt>
                <c:pt idx="987">
                  <c:v>6.6470669202389754E-4</c:v>
                </c:pt>
                <c:pt idx="988">
                  <c:v>1.2017353746796022E-4</c:v>
                </c:pt>
                <c:pt idx="989">
                  <c:v>2.9130372666090754E-3</c:v>
                </c:pt>
                <c:pt idx="990">
                  <c:v>0</c:v>
                </c:pt>
                <c:pt idx="991">
                  <c:v>0</c:v>
                </c:pt>
                <c:pt idx="992">
                  <c:v>0</c:v>
                </c:pt>
                <c:pt idx="993">
                  <c:v>6.3547310081479846E-4</c:v>
                </c:pt>
                <c:pt idx="994">
                  <c:v>0</c:v>
                </c:pt>
                <c:pt idx="995">
                  <c:v>0</c:v>
                </c:pt>
                <c:pt idx="996">
                  <c:v>0</c:v>
                </c:pt>
                <c:pt idx="997">
                  <c:v>5.6838238691038212E-3</c:v>
                </c:pt>
                <c:pt idx="998">
                  <c:v>1.203669610093383E-2</c:v>
                </c:pt>
                <c:pt idx="999">
                  <c:v>9.5405913539923226E-3</c:v>
                </c:pt>
                <c:pt idx="1000">
                  <c:v>6.2557426163001306E-3</c:v>
                </c:pt>
                <c:pt idx="1001">
                  <c:v>1.7361972474649878E-3</c:v>
                </c:pt>
                <c:pt idx="1002">
                  <c:v>8.0540565863074232E-3</c:v>
                </c:pt>
                <c:pt idx="1003">
                  <c:v>7.4847748573754203E-3</c:v>
                </c:pt>
                <c:pt idx="1004">
                  <c:v>1.5215997426012762E-2</c:v>
                </c:pt>
                <c:pt idx="1005">
                  <c:v>1.973021980623979E-2</c:v>
                </c:pt>
                <c:pt idx="1006">
                  <c:v>1.7500088043257311E-2</c:v>
                </c:pt>
                <c:pt idx="1007">
                  <c:v>1.8495318206667721E-2</c:v>
                </c:pt>
                <c:pt idx="1008">
                  <c:v>8.9435566890644358E-3</c:v>
                </c:pt>
                <c:pt idx="1009">
                  <c:v>8.0241626669022015E-3</c:v>
                </c:pt>
                <c:pt idx="1010">
                  <c:v>8.7712580982091115E-3</c:v>
                </c:pt>
                <c:pt idx="1011">
                  <c:v>1.418503361949619E-2</c:v>
                </c:pt>
                <c:pt idx="1012">
                  <c:v>1.1101743839556866E-2</c:v>
                </c:pt>
                <c:pt idx="1013">
                  <c:v>1.1992595720615506E-2</c:v>
                </c:pt>
                <c:pt idx="1014">
                  <c:v>1.1936763477999324E-2</c:v>
                </c:pt>
                <c:pt idx="1015">
                  <c:v>1.2832694495768626E-2</c:v>
                </c:pt>
                <c:pt idx="1016">
                  <c:v>1.0178262265880034E-2</c:v>
                </c:pt>
                <c:pt idx="1017">
                  <c:v>4.3673659991252389E-3</c:v>
                </c:pt>
                <c:pt idx="1018">
                  <c:v>3.40064763809933E-3</c:v>
                </c:pt>
                <c:pt idx="1019">
                  <c:v>0</c:v>
                </c:pt>
                <c:pt idx="1020">
                  <c:v>4.082967725334008E-4</c:v>
                </c:pt>
                <c:pt idx="1021">
                  <c:v>0</c:v>
                </c:pt>
                <c:pt idx="1022">
                  <c:v>0</c:v>
                </c:pt>
                <c:pt idx="1023">
                  <c:v>3.5310161617020386E-3</c:v>
                </c:pt>
                <c:pt idx="1024">
                  <c:v>0</c:v>
                </c:pt>
                <c:pt idx="1025">
                  <c:v>0</c:v>
                </c:pt>
                <c:pt idx="1026">
                  <c:v>5.9426295224729309E-4</c:v>
                </c:pt>
                <c:pt idx="1027">
                  <c:v>0</c:v>
                </c:pt>
                <c:pt idx="1028">
                  <c:v>0</c:v>
                </c:pt>
                <c:pt idx="1029">
                  <c:v>0</c:v>
                </c:pt>
                <c:pt idx="1030">
                  <c:v>1.3335416591346849E-3</c:v>
                </c:pt>
                <c:pt idx="1031">
                  <c:v>9.6361376403542032E-4</c:v>
                </c:pt>
                <c:pt idx="1032">
                  <c:v>7.014673294501006E-3</c:v>
                </c:pt>
                <c:pt idx="1033">
                  <c:v>4.8693667821504416E-3</c:v>
                </c:pt>
                <c:pt idx="1034">
                  <c:v>1.2432459377975658E-4</c:v>
                </c:pt>
                <c:pt idx="1035">
                  <c:v>0</c:v>
                </c:pt>
                <c:pt idx="1036">
                  <c:v>0</c:v>
                </c:pt>
                <c:pt idx="1037">
                  <c:v>1.4568024163091886E-3</c:v>
                </c:pt>
                <c:pt idx="1038">
                  <c:v>2.747873790497346E-4</c:v>
                </c:pt>
                <c:pt idx="1039">
                  <c:v>1.5974500772318878E-3</c:v>
                </c:pt>
                <c:pt idx="1040">
                  <c:v>0</c:v>
                </c:pt>
                <c:pt idx="1041">
                  <c:v>2.1547075648384872E-3</c:v>
                </c:pt>
                <c:pt idx="1042">
                  <c:v>8.1905793791109405E-3</c:v>
                </c:pt>
                <c:pt idx="1043">
                  <c:v>7.3702315933095175E-3</c:v>
                </c:pt>
                <c:pt idx="1044">
                  <c:v>8.5343142149726381E-3</c:v>
                </c:pt>
                <c:pt idx="1045">
                  <c:v>1.231404872704378E-2</c:v>
                </c:pt>
                <c:pt idx="1046">
                  <c:v>1.156998409118537E-2</c:v>
                </c:pt>
                <c:pt idx="1047">
                  <c:v>6.2900606938036674E-3</c:v>
                </c:pt>
                <c:pt idx="1048">
                  <c:v>4.836746888417176E-3</c:v>
                </c:pt>
                <c:pt idx="1049">
                  <c:v>0</c:v>
                </c:pt>
                <c:pt idx="1050">
                  <c:v>0</c:v>
                </c:pt>
                <c:pt idx="1051">
                  <c:v>0</c:v>
                </c:pt>
                <c:pt idx="1052">
                  <c:v>6.5091719895216116E-6</c:v>
                </c:pt>
                <c:pt idx="1053">
                  <c:v>0</c:v>
                </c:pt>
                <c:pt idx="1054">
                  <c:v>3.5118819935582302E-3</c:v>
                </c:pt>
                <c:pt idx="1055">
                  <c:v>0</c:v>
                </c:pt>
                <c:pt idx="1056">
                  <c:v>0</c:v>
                </c:pt>
                <c:pt idx="1057">
                  <c:v>0</c:v>
                </c:pt>
                <c:pt idx="1058">
                  <c:v>1.181360199757564E-3</c:v>
                </c:pt>
                <c:pt idx="1059">
                  <c:v>0</c:v>
                </c:pt>
                <c:pt idx="1060">
                  <c:v>0</c:v>
                </c:pt>
                <c:pt idx="1061">
                  <c:v>3.0985934966043516E-4</c:v>
                </c:pt>
                <c:pt idx="1062">
                  <c:v>4.0775398055798995E-3</c:v>
                </c:pt>
                <c:pt idx="1063">
                  <c:v>4.4740331744678175E-3</c:v>
                </c:pt>
                <c:pt idx="1064">
                  <c:v>3.733245001246166E-3</c:v>
                </c:pt>
                <c:pt idx="1065">
                  <c:v>5.2347706381478121E-3</c:v>
                </c:pt>
                <c:pt idx="1066">
                  <c:v>3.5027134958370842E-3</c:v>
                </c:pt>
                <c:pt idx="1067">
                  <c:v>1.4072970382043026E-3</c:v>
                </c:pt>
                <c:pt idx="1068">
                  <c:v>1.5714588665700635E-3</c:v>
                </c:pt>
                <c:pt idx="1069">
                  <c:v>0</c:v>
                </c:pt>
                <c:pt idx="1070">
                  <c:v>1.7233116338648546E-3</c:v>
                </c:pt>
                <c:pt idx="1071">
                  <c:v>3.5431102241060275E-3</c:v>
                </c:pt>
                <c:pt idx="1072">
                  <c:v>3.2101793350358676E-3</c:v>
                </c:pt>
                <c:pt idx="1073">
                  <c:v>1.2012349352791274E-3</c:v>
                </c:pt>
                <c:pt idx="1074">
                  <c:v>0</c:v>
                </c:pt>
                <c:pt idx="1075">
                  <c:v>0</c:v>
                </c:pt>
                <c:pt idx="1076">
                  <c:v>3.9594355290074601E-3</c:v>
                </c:pt>
                <c:pt idx="1077">
                  <c:v>0</c:v>
                </c:pt>
                <c:pt idx="1078">
                  <c:v>1.7535734739204667E-4</c:v>
                </c:pt>
                <c:pt idx="1079">
                  <c:v>0</c:v>
                </c:pt>
                <c:pt idx="1080">
                  <c:v>7.8606319959728665E-4</c:v>
                </c:pt>
                <c:pt idx="1081">
                  <c:v>0</c:v>
                </c:pt>
                <c:pt idx="1082">
                  <c:v>0</c:v>
                </c:pt>
                <c:pt idx="1083">
                  <c:v>2.0503502155421183E-3</c:v>
                </c:pt>
                <c:pt idx="1084">
                  <c:v>5.4013732574409445E-6</c:v>
                </c:pt>
                <c:pt idx="1085">
                  <c:v>1.4119288437854927E-3</c:v>
                </c:pt>
                <c:pt idx="1086">
                  <c:v>0</c:v>
                </c:pt>
                <c:pt idx="1087">
                  <c:v>0</c:v>
                </c:pt>
                <c:pt idx="1088">
                  <c:v>1.1106994969561912E-3</c:v>
                </c:pt>
                <c:pt idx="1089">
                  <c:v>0</c:v>
                </c:pt>
                <c:pt idx="1090">
                  <c:v>0</c:v>
                </c:pt>
                <c:pt idx="1091">
                  <c:v>0</c:v>
                </c:pt>
                <c:pt idx="1092">
                  <c:v>0</c:v>
                </c:pt>
                <c:pt idx="1093">
                  <c:v>1.3451629562437617E-3</c:v>
                </c:pt>
                <c:pt idx="1094">
                  <c:v>0</c:v>
                </c:pt>
                <c:pt idx="1095">
                  <c:v>0</c:v>
                </c:pt>
                <c:pt idx="1096">
                  <c:v>0</c:v>
                </c:pt>
                <c:pt idx="1097">
                  <c:v>1.9966544393763552E-3</c:v>
                </c:pt>
                <c:pt idx="1098">
                  <c:v>0</c:v>
                </c:pt>
                <c:pt idx="1099">
                  <c:v>1.0415977703148727E-4</c:v>
                </c:pt>
                <c:pt idx="1100">
                  <c:v>6.1332847575013005E-4</c:v>
                </c:pt>
                <c:pt idx="1101">
                  <c:v>5.5648519773476846E-4</c:v>
                </c:pt>
                <c:pt idx="1102">
                  <c:v>0</c:v>
                </c:pt>
                <c:pt idx="1103">
                  <c:v>2.3818641123085627E-3</c:v>
                </c:pt>
                <c:pt idx="1104">
                  <c:v>6.9265724807854312E-4</c:v>
                </c:pt>
                <c:pt idx="1105">
                  <c:v>0</c:v>
                </c:pt>
                <c:pt idx="1106">
                  <c:v>0</c:v>
                </c:pt>
                <c:pt idx="1107">
                  <c:v>0</c:v>
                </c:pt>
                <c:pt idx="1108">
                  <c:v>0</c:v>
                </c:pt>
                <c:pt idx="1109">
                  <c:v>8.7026846865099206E-3</c:v>
                </c:pt>
                <c:pt idx="1110">
                  <c:v>6.3585409289694805E-3</c:v>
                </c:pt>
                <c:pt idx="1111">
                  <c:v>2.4908637388814103E-3</c:v>
                </c:pt>
                <c:pt idx="1112">
                  <c:v>0</c:v>
                </c:pt>
                <c:pt idx="1113">
                  <c:v>0</c:v>
                </c:pt>
                <c:pt idx="1114">
                  <c:v>1.9290250600633163E-3</c:v>
                </c:pt>
                <c:pt idx="1115">
                  <c:v>4.9381670391108745E-3</c:v>
                </c:pt>
                <c:pt idx="1116">
                  <c:v>8.6543741008502373E-3</c:v>
                </c:pt>
                <c:pt idx="1117">
                  <c:v>8.4600625711896971E-3</c:v>
                </c:pt>
                <c:pt idx="1118">
                  <c:v>6.7280590546280328E-3</c:v>
                </c:pt>
                <c:pt idx="1119">
                  <c:v>1.3255484833806341E-2</c:v>
                </c:pt>
                <c:pt idx="1120">
                  <c:v>1.1761419897520331E-2</c:v>
                </c:pt>
                <c:pt idx="1121">
                  <c:v>1.5504268853627989E-2</c:v>
                </c:pt>
                <c:pt idx="1122">
                  <c:v>2.3707278669718779E-2</c:v>
                </c:pt>
                <c:pt idx="1123">
                  <c:v>2.1777961008324076E-2</c:v>
                </c:pt>
                <c:pt idx="1124">
                  <c:v>2.8263672640888582E-2</c:v>
                </c:pt>
                <c:pt idx="1125">
                  <c:v>2.446235172408262E-2</c:v>
                </c:pt>
                <c:pt idx="1126">
                  <c:v>2.2963332654617807E-2</c:v>
                </c:pt>
                <c:pt idx="1127">
                  <c:v>2.2934144720733851E-2</c:v>
                </c:pt>
                <c:pt idx="1128">
                  <c:v>2.6698644638329494E-2</c:v>
                </c:pt>
                <c:pt idx="1129">
                  <c:v>2.4501297240089093E-2</c:v>
                </c:pt>
                <c:pt idx="1130">
                  <c:v>2.5699296329033117E-2</c:v>
                </c:pt>
                <c:pt idx="1131">
                  <c:v>3.0008741860142907E-2</c:v>
                </c:pt>
                <c:pt idx="1132">
                  <c:v>3.8824358136728798E-2</c:v>
                </c:pt>
                <c:pt idx="1133">
                  <c:v>3.8224775542810341E-2</c:v>
                </c:pt>
                <c:pt idx="1134">
                  <c:v>3.5470172597778737E-2</c:v>
                </c:pt>
                <c:pt idx="1135">
                  <c:v>2.7766150549714208E-2</c:v>
                </c:pt>
                <c:pt idx="1136">
                  <c:v>2.8013151880069809E-2</c:v>
                </c:pt>
                <c:pt idx="1137">
                  <c:v>2.5964604013809844E-2</c:v>
                </c:pt>
                <c:pt idx="1138">
                  <c:v>2.0689764494585594E-2</c:v>
                </c:pt>
                <c:pt idx="1139">
                  <c:v>1.723377671335824E-2</c:v>
                </c:pt>
                <c:pt idx="1140">
                  <c:v>1.8391452058458935E-2</c:v>
                </c:pt>
                <c:pt idx="1141">
                  <c:v>1.527236286931799E-2</c:v>
                </c:pt>
                <c:pt idx="1142">
                  <c:v>1.2824907886200831E-2</c:v>
                </c:pt>
                <c:pt idx="1143">
                  <c:v>1.3312268562335916E-2</c:v>
                </c:pt>
                <c:pt idx="1144">
                  <c:v>1.1976604048221984E-2</c:v>
                </c:pt>
                <c:pt idx="1145">
                  <c:v>8.5592558836516952E-3</c:v>
                </c:pt>
                <c:pt idx="1146">
                  <c:v>1.3887149703999513E-2</c:v>
                </c:pt>
                <c:pt idx="1147">
                  <c:v>1.1289441113116805E-2</c:v>
                </c:pt>
                <c:pt idx="1148">
                  <c:v>1.5916686853021944E-2</c:v>
                </c:pt>
                <c:pt idx="1149">
                  <c:v>1.9740735976051194E-2</c:v>
                </c:pt>
                <c:pt idx="1150">
                  <c:v>1.869829613254681E-2</c:v>
                </c:pt>
                <c:pt idx="1151">
                  <c:v>2.193547679395802E-2</c:v>
                </c:pt>
                <c:pt idx="1152">
                  <c:v>2.398726321293243E-2</c:v>
                </c:pt>
                <c:pt idx="1153">
                  <c:v>2.2992682151210531E-2</c:v>
                </c:pt>
                <c:pt idx="1154">
                  <c:v>1.8661925184131567E-2</c:v>
                </c:pt>
                <c:pt idx="1155">
                  <c:v>1.2095699294610851E-2</c:v>
                </c:pt>
                <c:pt idx="1156">
                  <c:v>1.2333333443638628E-2</c:v>
                </c:pt>
                <c:pt idx="1157">
                  <c:v>1.108071732998217E-2</c:v>
                </c:pt>
                <c:pt idx="1158">
                  <c:v>1.0689453867401721E-2</c:v>
                </c:pt>
                <c:pt idx="1159">
                  <c:v>1.0421908755127496E-2</c:v>
                </c:pt>
                <c:pt idx="1160">
                  <c:v>1.0071212997100676E-2</c:v>
                </c:pt>
                <c:pt idx="1161">
                  <c:v>7.8460613224450304E-3</c:v>
                </c:pt>
                <c:pt idx="1162">
                  <c:v>6.1981553947911827E-3</c:v>
                </c:pt>
                <c:pt idx="1163">
                  <c:v>6.096059996755443E-3</c:v>
                </c:pt>
                <c:pt idx="1164">
                  <c:v>6.4021160411884548E-3</c:v>
                </c:pt>
                <c:pt idx="1165">
                  <c:v>4.5289504508857492E-3</c:v>
                </c:pt>
                <c:pt idx="1166">
                  <c:v>4.4241733699469377E-3</c:v>
                </c:pt>
                <c:pt idx="1167">
                  <c:v>8.0816696224733642E-3</c:v>
                </c:pt>
                <c:pt idx="1168">
                  <c:v>8.2505274067931067E-3</c:v>
                </c:pt>
                <c:pt idx="1169">
                  <c:v>1.044215469520382E-2</c:v>
                </c:pt>
                <c:pt idx="1170">
                  <c:v>8.9048416984767176E-3</c:v>
                </c:pt>
                <c:pt idx="1171">
                  <c:v>4.3301491392097047E-3</c:v>
                </c:pt>
                <c:pt idx="1172">
                  <c:v>1.9947811429299467E-3</c:v>
                </c:pt>
                <c:pt idx="1173">
                  <c:v>1.0664118153710378E-3</c:v>
                </c:pt>
                <c:pt idx="1174">
                  <c:v>2.3151459810411001E-4</c:v>
                </c:pt>
                <c:pt idx="1175">
                  <c:v>0</c:v>
                </c:pt>
                <c:pt idx="1176">
                  <c:v>6.1606412510251118E-4</c:v>
                </c:pt>
                <c:pt idx="1177">
                  <c:v>2.8023471732219196E-4</c:v>
                </c:pt>
                <c:pt idx="1178">
                  <c:v>2.5768062839648387E-4</c:v>
                </c:pt>
                <c:pt idx="1179">
                  <c:v>0</c:v>
                </c:pt>
                <c:pt idx="1180">
                  <c:v>9.3607202989343108E-5</c:v>
                </c:pt>
                <c:pt idx="1181">
                  <c:v>0</c:v>
                </c:pt>
                <c:pt idx="1182">
                  <c:v>0</c:v>
                </c:pt>
                <c:pt idx="1183">
                  <c:v>0</c:v>
                </c:pt>
                <c:pt idx="1184">
                  <c:v>0</c:v>
                </c:pt>
                <c:pt idx="1185">
                  <c:v>0</c:v>
                </c:pt>
                <c:pt idx="1186">
                  <c:v>0</c:v>
                </c:pt>
                <c:pt idx="1187">
                  <c:v>5.3309236385857828E-3</c:v>
                </c:pt>
                <c:pt idx="1188">
                  <c:v>1.267009432513122E-3</c:v>
                </c:pt>
                <c:pt idx="1189">
                  <c:v>7.1148013160149404E-3</c:v>
                </c:pt>
                <c:pt idx="1190">
                  <c:v>1.0938119205297303E-2</c:v>
                </c:pt>
                <c:pt idx="1191">
                  <c:v>4.5981611521495047E-3</c:v>
                </c:pt>
                <c:pt idx="1192">
                  <c:v>2.2964002239788117E-3</c:v>
                </c:pt>
                <c:pt idx="1193">
                  <c:v>5.9377271044780411E-4</c:v>
                </c:pt>
                <c:pt idx="1194">
                  <c:v>4.7122826830814368E-4</c:v>
                </c:pt>
                <c:pt idx="1195">
                  <c:v>0</c:v>
                </c:pt>
                <c:pt idx="1196">
                  <c:v>0</c:v>
                </c:pt>
                <c:pt idx="1197">
                  <c:v>1.7165964472581896E-3</c:v>
                </c:pt>
                <c:pt idx="1198">
                  <c:v>4.2554679058887102E-3</c:v>
                </c:pt>
                <c:pt idx="1199">
                  <c:v>3.1529396097930151E-3</c:v>
                </c:pt>
                <c:pt idx="1200">
                  <c:v>3.1592800831466983E-3</c:v>
                </c:pt>
                <c:pt idx="1201">
                  <c:v>1.7693423306923695E-3</c:v>
                </c:pt>
                <c:pt idx="1202">
                  <c:v>2.6169149744565967E-3</c:v>
                </c:pt>
                <c:pt idx="1203">
                  <c:v>3.188015467588623E-3</c:v>
                </c:pt>
                <c:pt idx="1204">
                  <c:v>6.7454996756837193E-3</c:v>
                </c:pt>
                <c:pt idx="1205">
                  <c:v>1.0877069902413106E-2</c:v>
                </c:pt>
                <c:pt idx="1206">
                  <c:v>1.0127742450268262E-2</c:v>
                </c:pt>
                <c:pt idx="1207">
                  <c:v>1.4057790490535238E-2</c:v>
                </c:pt>
                <c:pt idx="1208">
                  <c:v>1.2293805520325773E-2</c:v>
                </c:pt>
                <c:pt idx="1209">
                  <c:v>7.6720621352036611E-3</c:v>
                </c:pt>
                <c:pt idx="1210">
                  <c:v>7.8255969222458255E-3</c:v>
                </c:pt>
                <c:pt idx="1211">
                  <c:v>5.2240234623883719E-3</c:v>
                </c:pt>
                <c:pt idx="1212">
                  <c:v>4.2281748066936853E-3</c:v>
                </c:pt>
                <c:pt idx="1213">
                  <c:v>2.3382530827648074E-3</c:v>
                </c:pt>
                <c:pt idx="1214">
                  <c:v>1.3691515325315873E-3</c:v>
                </c:pt>
                <c:pt idx="1215">
                  <c:v>2.3643894963124579E-3</c:v>
                </c:pt>
                <c:pt idx="1216">
                  <c:v>9.5784959996125796E-4</c:v>
                </c:pt>
                <c:pt idx="1217">
                  <c:v>1.5127303600197539E-3</c:v>
                </c:pt>
                <c:pt idx="1218">
                  <c:v>4.5819958773514191E-3</c:v>
                </c:pt>
                <c:pt idx="1219">
                  <c:v>4.059549835715659E-3</c:v>
                </c:pt>
                <c:pt idx="1220">
                  <c:v>1.6343677291188463E-3</c:v>
                </c:pt>
                <c:pt idx="1221">
                  <c:v>0</c:v>
                </c:pt>
                <c:pt idx="1222">
                  <c:v>3.22907936122796E-3</c:v>
                </c:pt>
                <c:pt idx="1223">
                  <c:v>7.5056803557127516E-5</c:v>
                </c:pt>
                <c:pt idx="1224">
                  <c:v>0</c:v>
                </c:pt>
                <c:pt idx="1225">
                  <c:v>0</c:v>
                </c:pt>
                <c:pt idx="1226">
                  <c:v>0</c:v>
                </c:pt>
                <c:pt idx="1227">
                  <c:v>5.6738801327506083E-3</c:v>
                </c:pt>
                <c:pt idx="1228">
                  <c:v>5.6442487552368359E-3</c:v>
                </c:pt>
                <c:pt idx="1229">
                  <c:v>6.9694018017735226E-3</c:v>
                </c:pt>
                <c:pt idx="1230">
                  <c:v>7.958680462838652E-3</c:v>
                </c:pt>
                <c:pt idx="1231">
                  <c:v>1.1189495850232101E-2</c:v>
                </c:pt>
                <c:pt idx="1232">
                  <c:v>1.1610051928976461E-2</c:v>
                </c:pt>
                <c:pt idx="1233">
                  <c:v>1.0678667358758109E-2</c:v>
                </c:pt>
                <c:pt idx="1234">
                  <c:v>1.0436461632050142E-2</c:v>
                </c:pt>
                <c:pt idx="1235">
                  <c:v>1.1810290033384407E-2</c:v>
                </c:pt>
                <c:pt idx="1236">
                  <c:v>1.2450759872782546E-2</c:v>
                </c:pt>
                <c:pt idx="1237">
                  <c:v>8.5882733845109582E-3</c:v>
                </c:pt>
                <c:pt idx="1238">
                  <c:v>7.3353625421596069E-3</c:v>
                </c:pt>
                <c:pt idx="1239">
                  <c:v>9.5902548470683247E-3</c:v>
                </c:pt>
                <c:pt idx="1240">
                  <c:v>8.0143486577977097E-3</c:v>
                </c:pt>
                <c:pt idx="1241">
                  <c:v>7.1860726712378309E-3</c:v>
                </c:pt>
                <c:pt idx="1242">
                  <c:v>4.9596244405062384E-3</c:v>
                </c:pt>
                <c:pt idx="1243">
                  <c:v>3.483431912125079E-3</c:v>
                </c:pt>
                <c:pt idx="1244">
                  <c:v>1.4190043906293637E-3</c:v>
                </c:pt>
                <c:pt idx="1245">
                  <c:v>1.0494160888767645E-3</c:v>
                </c:pt>
                <c:pt idx="1246">
                  <c:v>8.7338464189612441E-4</c:v>
                </c:pt>
                <c:pt idx="1247">
                  <c:v>0</c:v>
                </c:pt>
                <c:pt idx="1248">
                  <c:v>0</c:v>
                </c:pt>
                <c:pt idx="1249">
                  <c:v>0</c:v>
                </c:pt>
                <c:pt idx="1250">
                  <c:v>0</c:v>
                </c:pt>
                <c:pt idx="1251">
                  <c:v>2.6854211722584509E-3</c:v>
                </c:pt>
                <c:pt idx="1252">
                  <c:v>0</c:v>
                </c:pt>
                <c:pt idx="1253">
                  <c:v>4.7156259763895259E-3</c:v>
                </c:pt>
                <c:pt idx="1254">
                  <c:v>3.8432077420749167E-3</c:v>
                </c:pt>
                <c:pt idx="1255">
                  <c:v>1.4471079697980782E-3</c:v>
                </c:pt>
                <c:pt idx="1256">
                  <c:v>1.5716124686896427E-3</c:v>
                </c:pt>
                <c:pt idx="1257">
                  <c:v>1.4828078568421832E-3</c:v>
                </c:pt>
                <c:pt idx="1258">
                  <c:v>3.796428563247356E-3</c:v>
                </c:pt>
                <c:pt idx="1259">
                  <c:v>5.4198804254335098E-3</c:v>
                </c:pt>
                <c:pt idx="1260">
                  <c:v>8.0847397824825862E-3</c:v>
                </c:pt>
                <c:pt idx="1261">
                  <c:v>6.9441322274887973E-3</c:v>
                </c:pt>
                <c:pt idx="1262">
                  <c:v>5.4930033290601088E-3</c:v>
                </c:pt>
                <c:pt idx="1263">
                  <c:v>6.3931661898326553E-3</c:v>
                </c:pt>
                <c:pt idx="1264">
                  <c:v>5.9818530452098173E-3</c:v>
                </c:pt>
                <c:pt idx="1265">
                  <c:v>5.658771254009709E-3</c:v>
                </c:pt>
                <c:pt idx="1266">
                  <c:v>4.4653653636149704E-3</c:v>
                </c:pt>
                <c:pt idx="1267">
                  <c:v>5.5837086966764593E-3</c:v>
                </c:pt>
                <c:pt idx="1268">
                  <c:v>8.9545220873359366E-3</c:v>
                </c:pt>
                <c:pt idx="1269">
                  <c:v>6.5910109215717716E-3</c:v>
                </c:pt>
                <c:pt idx="1270">
                  <c:v>4.1864201955398306E-3</c:v>
                </c:pt>
                <c:pt idx="1271">
                  <c:v>4.1458186322941293E-3</c:v>
                </c:pt>
                <c:pt idx="1272">
                  <c:v>4.210912126506039E-3</c:v>
                </c:pt>
                <c:pt idx="1273">
                  <c:v>3.1404896355394785E-3</c:v>
                </c:pt>
                <c:pt idx="1274">
                  <c:v>2.4532412766964384E-3</c:v>
                </c:pt>
                <c:pt idx="1275">
                  <c:v>2.0822829424310685E-3</c:v>
                </c:pt>
                <c:pt idx="1276">
                  <c:v>2.4544653294392704E-3</c:v>
                </c:pt>
                <c:pt idx="1277">
                  <c:v>3.5651668827636485E-3</c:v>
                </c:pt>
                <c:pt idx="1278">
                  <c:v>2.4609989094649398E-3</c:v>
                </c:pt>
                <c:pt idx="1279">
                  <c:v>2.2774035380276336E-3</c:v>
                </c:pt>
                <c:pt idx="1280">
                  <c:v>0</c:v>
                </c:pt>
                <c:pt idx="1281">
                  <c:v>0</c:v>
                </c:pt>
                <c:pt idx="1282">
                  <c:v>0</c:v>
                </c:pt>
                <c:pt idx="1283">
                  <c:v>1.9214655643606804E-4</c:v>
                </c:pt>
                <c:pt idx="1284">
                  <c:v>5.0641624792376883E-3</c:v>
                </c:pt>
                <c:pt idx="1285">
                  <c:v>4.3439919510507297E-3</c:v>
                </c:pt>
                <c:pt idx="1286">
                  <c:v>1.7127659456196431E-3</c:v>
                </c:pt>
                <c:pt idx="1287">
                  <c:v>2.6187189195367999E-3</c:v>
                </c:pt>
                <c:pt idx="1288">
                  <c:v>2.7040940339074782E-3</c:v>
                </c:pt>
                <c:pt idx="1289">
                  <c:v>2.812291167464287E-3</c:v>
                </c:pt>
                <c:pt idx="1290">
                  <c:v>4.6746363830305615E-3</c:v>
                </c:pt>
                <c:pt idx="1291">
                  <c:v>4.3996048074659289E-3</c:v>
                </c:pt>
                <c:pt idx="1292">
                  <c:v>5.5983290403051056E-3</c:v>
                </c:pt>
                <c:pt idx="1293">
                  <c:v>4.9963161955793867E-3</c:v>
                </c:pt>
                <c:pt idx="1294">
                  <c:v>5.5792654684024834E-3</c:v>
                </c:pt>
                <c:pt idx="1295">
                  <c:v>4.6476906344218305E-3</c:v>
                </c:pt>
                <c:pt idx="1296">
                  <c:v>8.2567342196963045E-3</c:v>
                </c:pt>
                <c:pt idx="1297">
                  <c:v>9.7315578553469617E-3</c:v>
                </c:pt>
                <c:pt idx="1298">
                  <c:v>9.8632495547976706E-3</c:v>
                </c:pt>
                <c:pt idx="1299">
                  <c:v>1.1873244724172838E-2</c:v>
                </c:pt>
                <c:pt idx="1300">
                  <c:v>1.1679409858529888E-2</c:v>
                </c:pt>
                <c:pt idx="1301">
                  <c:v>7.2501220234976183E-3</c:v>
                </c:pt>
                <c:pt idx="1302">
                  <c:v>7.5927545573848398E-3</c:v>
                </c:pt>
                <c:pt idx="1303">
                  <c:v>1.2454510096516214E-2</c:v>
                </c:pt>
                <c:pt idx="1304">
                  <c:v>1.0461179366326956E-2</c:v>
                </c:pt>
                <c:pt idx="1305">
                  <c:v>1.0145891459465317E-2</c:v>
                </c:pt>
                <c:pt idx="1306">
                  <c:v>1.1581052549744064E-2</c:v>
                </c:pt>
                <c:pt idx="1307">
                  <c:v>9.0101410798369974E-3</c:v>
                </c:pt>
                <c:pt idx="1308">
                  <c:v>4.7553877893076191E-3</c:v>
                </c:pt>
                <c:pt idx="1309">
                  <c:v>6.5211987256120763E-3</c:v>
                </c:pt>
                <c:pt idx="1310">
                  <c:v>5.934747780238836E-3</c:v>
                </c:pt>
                <c:pt idx="1311">
                  <c:v>4.0296899387166629E-3</c:v>
                </c:pt>
                <c:pt idx="1312">
                  <c:v>4.0155591730800522E-3</c:v>
                </c:pt>
                <c:pt idx="1313">
                  <c:v>7.7908484999208438E-3</c:v>
                </c:pt>
                <c:pt idx="1314">
                  <c:v>1.0007580704361363E-2</c:v>
                </c:pt>
                <c:pt idx="1315">
                  <c:v>1.103942074104991E-2</c:v>
                </c:pt>
                <c:pt idx="1316">
                  <c:v>1.0852366977665118E-2</c:v>
                </c:pt>
                <c:pt idx="1317">
                  <c:v>1.0055465759224558E-2</c:v>
                </c:pt>
                <c:pt idx="1318">
                  <c:v>1.1905576115609051E-2</c:v>
                </c:pt>
                <c:pt idx="1319">
                  <c:v>1.1349090534376494E-2</c:v>
                </c:pt>
                <c:pt idx="1320">
                  <c:v>7.2823132108642552E-3</c:v>
                </c:pt>
                <c:pt idx="1321">
                  <c:v>9.3248605856894873E-3</c:v>
                </c:pt>
                <c:pt idx="1322">
                  <c:v>1.0878521024036192E-2</c:v>
                </c:pt>
                <c:pt idx="1323">
                  <c:v>1.1690857203604743E-2</c:v>
                </c:pt>
                <c:pt idx="1324">
                  <c:v>1.5762989370407765E-2</c:v>
                </c:pt>
                <c:pt idx="1325">
                  <c:v>1.2383461518499339E-2</c:v>
                </c:pt>
                <c:pt idx="1326">
                  <c:v>1.2427573565842898E-2</c:v>
                </c:pt>
                <c:pt idx="1327">
                  <c:v>1.4527639101199585E-2</c:v>
                </c:pt>
                <c:pt idx="1328">
                  <c:v>1.3255119157928763E-2</c:v>
                </c:pt>
                <c:pt idx="1329">
                  <c:v>1.4375872038170812E-2</c:v>
                </c:pt>
                <c:pt idx="1330">
                  <c:v>1.5129981935553483E-2</c:v>
                </c:pt>
                <c:pt idx="1331">
                  <c:v>1.873979512822288E-2</c:v>
                </c:pt>
                <c:pt idx="1332">
                  <c:v>1.8962813519208921E-2</c:v>
                </c:pt>
                <c:pt idx="1333">
                  <c:v>2.0386936891851781E-2</c:v>
                </c:pt>
                <c:pt idx="1334">
                  <c:v>2.0108046197318208E-2</c:v>
                </c:pt>
                <c:pt idx="1335">
                  <c:v>1.9445522973815854E-2</c:v>
                </c:pt>
                <c:pt idx="1336">
                  <c:v>1.6360143629055024E-2</c:v>
                </c:pt>
                <c:pt idx="1337">
                  <c:v>1.5538040600309611E-2</c:v>
                </c:pt>
                <c:pt idx="1338">
                  <c:v>1.5598950774735498E-2</c:v>
                </c:pt>
                <c:pt idx="1339">
                  <c:v>1.3034651043842604E-2</c:v>
                </c:pt>
                <c:pt idx="1340">
                  <c:v>1.20238498772548E-2</c:v>
                </c:pt>
                <c:pt idx="1341">
                  <c:v>1.2756447321851216E-2</c:v>
                </c:pt>
                <c:pt idx="1342">
                  <c:v>1.2287831411368244E-2</c:v>
                </c:pt>
                <c:pt idx="1343">
                  <c:v>1.3887202130067555E-2</c:v>
                </c:pt>
                <c:pt idx="1344">
                  <c:v>1.3577894810476998E-2</c:v>
                </c:pt>
                <c:pt idx="1345">
                  <c:v>1.1601143409208925E-2</c:v>
                </c:pt>
                <c:pt idx="1346">
                  <c:v>9.4615512541001978E-3</c:v>
                </c:pt>
                <c:pt idx="1347">
                  <c:v>9.1735446600141879E-3</c:v>
                </c:pt>
                <c:pt idx="1348">
                  <c:v>7.6747671756728364E-3</c:v>
                </c:pt>
                <c:pt idx="1349">
                  <c:v>7.1191259951873809E-3</c:v>
                </c:pt>
                <c:pt idx="1350">
                  <c:v>6.3624135453520525E-3</c:v>
                </c:pt>
                <c:pt idx="1351">
                  <c:v>6.9652995043540944E-3</c:v>
                </c:pt>
                <c:pt idx="1352">
                  <c:v>5.0040265479588397E-3</c:v>
                </c:pt>
                <c:pt idx="1353">
                  <c:v>4.798811784990642E-3</c:v>
                </c:pt>
                <c:pt idx="1354">
                  <c:v>4.9710313008586304E-3</c:v>
                </c:pt>
                <c:pt idx="1355">
                  <c:v>3.497006745103115E-3</c:v>
                </c:pt>
                <c:pt idx="1356">
                  <c:v>4.9663316050698736E-3</c:v>
                </c:pt>
                <c:pt idx="1357">
                  <c:v>5.8971122766885431E-3</c:v>
                </c:pt>
                <c:pt idx="1358">
                  <c:v>6.0575662364089622E-3</c:v>
                </c:pt>
                <c:pt idx="1359">
                  <c:v>4.1903033428084546E-3</c:v>
                </c:pt>
                <c:pt idx="1360">
                  <c:v>3.5693967562859807E-3</c:v>
                </c:pt>
                <c:pt idx="1361">
                  <c:v>5.9556397000595229E-3</c:v>
                </c:pt>
                <c:pt idx="1362">
                  <c:v>5.0963384631868003E-3</c:v>
                </c:pt>
                <c:pt idx="1363">
                  <c:v>5.5291191772790516E-3</c:v>
                </c:pt>
                <c:pt idx="1364">
                  <c:v>3.3969324618070562E-3</c:v>
                </c:pt>
                <c:pt idx="1365">
                  <c:v>7.1939356927008813E-4</c:v>
                </c:pt>
                <c:pt idx="1366">
                  <c:v>9.1136285954918073E-5</c:v>
                </c:pt>
                <c:pt idx="1367">
                  <c:v>0</c:v>
                </c:pt>
                <c:pt idx="1368">
                  <c:v>0</c:v>
                </c:pt>
                <c:pt idx="1369">
                  <c:v>1.0687021574875555E-3</c:v>
                </c:pt>
                <c:pt idx="1370">
                  <c:v>2.9289876281235472E-4</c:v>
                </c:pt>
                <c:pt idx="1371">
                  <c:v>0</c:v>
                </c:pt>
                <c:pt idx="1372">
                  <c:v>1.8575375268651273E-3</c:v>
                </c:pt>
                <c:pt idx="1373">
                  <c:v>1.4369940905463174E-3</c:v>
                </c:pt>
                <c:pt idx="1374">
                  <c:v>6.9406348591660727E-4</c:v>
                </c:pt>
                <c:pt idx="1375">
                  <c:v>0</c:v>
                </c:pt>
                <c:pt idx="1376">
                  <c:v>0</c:v>
                </c:pt>
                <c:pt idx="1377">
                  <c:v>1.1337897999175173E-4</c:v>
                </c:pt>
                <c:pt idx="1378">
                  <c:v>0</c:v>
                </c:pt>
                <c:pt idx="1379">
                  <c:v>0</c:v>
                </c:pt>
                <c:pt idx="1380">
                  <c:v>0</c:v>
                </c:pt>
                <c:pt idx="1381">
                  <c:v>0</c:v>
                </c:pt>
                <c:pt idx="1382">
                  <c:v>0</c:v>
                </c:pt>
                <c:pt idx="1383">
                  <c:v>1.4190923590527982E-3</c:v>
                </c:pt>
                <c:pt idx="1384">
                  <c:v>8.3228037728566573E-4</c:v>
                </c:pt>
                <c:pt idx="1385">
                  <c:v>0</c:v>
                </c:pt>
                <c:pt idx="1386">
                  <c:v>0</c:v>
                </c:pt>
                <c:pt idx="1387">
                  <c:v>2.3792864352307763E-3</c:v>
                </c:pt>
                <c:pt idx="1388">
                  <c:v>4.5316052879169622E-3</c:v>
                </c:pt>
                <c:pt idx="1389">
                  <c:v>5.2386108245096041E-3</c:v>
                </c:pt>
                <c:pt idx="1390">
                  <c:v>6.0124587127976525E-3</c:v>
                </c:pt>
                <c:pt idx="1391">
                  <c:v>5.8671312416049837E-3</c:v>
                </c:pt>
                <c:pt idx="1392">
                  <c:v>2.7172249734116471E-3</c:v>
                </c:pt>
                <c:pt idx="1393">
                  <c:v>3.8424083900211459E-3</c:v>
                </c:pt>
                <c:pt idx="1394">
                  <c:v>6.0900099386097528E-3</c:v>
                </c:pt>
                <c:pt idx="1395">
                  <c:v>2.8779400279721479E-3</c:v>
                </c:pt>
                <c:pt idx="1396">
                  <c:v>0</c:v>
                </c:pt>
                <c:pt idx="1397">
                  <c:v>0</c:v>
                </c:pt>
                <c:pt idx="1398">
                  <c:v>0</c:v>
                </c:pt>
                <c:pt idx="1399">
                  <c:v>0</c:v>
                </c:pt>
                <c:pt idx="1400">
                  <c:v>1.0590961152622258E-3</c:v>
                </c:pt>
                <c:pt idx="1401">
                  <c:v>0</c:v>
                </c:pt>
                <c:pt idx="1402">
                  <c:v>2.2806825202865699E-3</c:v>
                </c:pt>
                <c:pt idx="1403">
                  <c:v>0</c:v>
                </c:pt>
                <c:pt idx="1404">
                  <c:v>2.1731143604561964E-3</c:v>
                </c:pt>
                <c:pt idx="1405">
                  <c:v>4.7682006720985992E-3</c:v>
                </c:pt>
                <c:pt idx="1406">
                  <c:v>3.7827713665227192E-3</c:v>
                </c:pt>
                <c:pt idx="1407">
                  <c:v>0</c:v>
                </c:pt>
                <c:pt idx="1408">
                  <c:v>0</c:v>
                </c:pt>
                <c:pt idx="1409">
                  <c:v>2.1530680408108349E-3</c:v>
                </c:pt>
                <c:pt idx="1410">
                  <c:v>2.8480575044923517E-3</c:v>
                </c:pt>
                <c:pt idx="1411">
                  <c:v>2.313468093650739E-3</c:v>
                </c:pt>
                <c:pt idx="1412">
                  <c:v>0</c:v>
                </c:pt>
                <c:pt idx="1413">
                  <c:v>1.5499989185601137E-3</c:v>
                </c:pt>
                <c:pt idx="1414">
                  <c:v>3.6183566891615504E-3</c:v>
                </c:pt>
                <c:pt idx="1415">
                  <c:v>1.4943200956639702E-3</c:v>
                </c:pt>
                <c:pt idx="1416">
                  <c:v>8.1396158979485378E-4</c:v>
                </c:pt>
                <c:pt idx="1417">
                  <c:v>0</c:v>
                </c:pt>
                <c:pt idx="1418">
                  <c:v>8.3484773857767092E-4</c:v>
                </c:pt>
                <c:pt idx="1419">
                  <c:v>3.2005407139610309E-3</c:v>
                </c:pt>
                <c:pt idx="1420">
                  <c:v>4.4253545664362237E-3</c:v>
                </c:pt>
                <c:pt idx="1421">
                  <c:v>1.4382280872918152E-2</c:v>
                </c:pt>
                <c:pt idx="1422">
                  <c:v>1.298993419957406E-2</c:v>
                </c:pt>
                <c:pt idx="1423">
                  <c:v>1.8843987381105931E-2</c:v>
                </c:pt>
                <c:pt idx="1424">
                  <c:v>2.2285412676257277E-2</c:v>
                </c:pt>
                <c:pt idx="1425">
                  <c:v>1.9664200635571727E-2</c:v>
                </c:pt>
                <c:pt idx="1426">
                  <c:v>1.7855985501812999E-2</c:v>
                </c:pt>
                <c:pt idx="1427">
                  <c:v>1.9162160972280295E-2</c:v>
                </c:pt>
                <c:pt idx="1428">
                  <c:v>2.2916489515841798E-2</c:v>
                </c:pt>
                <c:pt idx="1429">
                  <c:v>2.0425477896971911E-2</c:v>
                </c:pt>
                <c:pt idx="1430">
                  <c:v>1.8918079254795606E-2</c:v>
                </c:pt>
                <c:pt idx="1431">
                  <c:v>2.0936995713746187E-2</c:v>
                </c:pt>
                <c:pt idx="1432">
                  <c:v>2.0777019292471111E-2</c:v>
                </c:pt>
                <c:pt idx="1433">
                  <c:v>2.3302970398893619E-2</c:v>
                </c:pt>
                <c:pt idx="1434">
                  <c:v>2.236003946026055E-2</c:v>
                </c:pt>
                <c:pt idx="1435">
                  <c:v>2.1247696486511924E-2</c:v>
                </c:pt>
                <c:pt idx="1436">
                  <c:v>2.1202742114182604E-2</c:v>
                </c:pt>
                <c:pt idx="1437">
                  <c:v>2.0951309154027098E-2</c:v>
                </c:pt>
                <c:pt idx="1438">
                  <c:v>1.8576329232027344E-2</c:v>
                </c:pt>
                <c:pt idx="1439">
                  <c:v>1.9532674171852671E-2</c:v>
                </c:pt>
                <c:pt idx="1440">
                  <c:v>2.2170574306059398E-2</c:v>
                </c:pt>
                <c:pt idx="1441">
                  <c:v>2.015293719548783E-2</c:v>
                </c:pt>
                <c:pt idx="1442">
                  <c:v>1.5180868266785108E-2</c:v>
                </c:pt>
                <c:pt idx="1443">
                  <c:v>1.4215332094515865E-2</c:v>
                </c:pt>
                <c:pt idx="1444">
                  <c:v>1.4745796394009525E-2</c:v>
                </c:pt>
                <c:pt idx="1445">
                  <c:v>1.5139889840993903E-2</c:v>
                </c:pt>
                <c:pt idx="1446">
                  <c:v>1.4875039876486529E-2</c:v>
                </c:pt>
                <c:pt idx="1447">
                  <c:v>1.6406617708724869E-2</c:v>
                </c:pt>
                <c:pt idx="1448">
                  <c:v>1.3497864924505554E-2</c:v>
                </c:pt>
                <c:pt idx="1449">
                  <c:v>1.5114754028839772E-2</c:v>
                </c:pt>
                <c:pt idx="1450">
                  <c:v>1.704922224441574E-2</c:v>
                </c:pt>
                <c:pt idx="1451">
                  <c:v>1.874427436526116E-2</c:v>
                </c:pt>
                <c:pt idx="1452">
                  <c:v>2.3121764010164192E-2</c:v>
                </c:pt>
                <c:pt idx="1453">
                  <c:v>2.6252373289826325E-2</c:v>
                </c:pt>
                <c:pt idx="1454">
                  <c:v>2.4701701166560341E-2</c:v>
                </c:pt>
                <c:pt idx="1455">
                  <c:v>2.3940095614767398E-2</c:v>
                </c:pt>
                <c:pt idx="1456">
                  <c:v>2.029205684880897E-2</c:v>
                </c:pt>
                <c:pt idx="1457">
                  <c:v>1.6570757155695115E-2</c:v>
                </c:pt>
                <c:pt idx="1458">
                  <c:v>1.5658685193011279E-2</c:v>
                </c:pt>
                <c:pt idx="1459">
                  <c:v>1.6204461662890468E-2</c:v>
                </c:pt>
                <c:pt idx="1460">
                  <c:v>1.5615436851016407E-2</c:v>
                </c:pt>
                <c:pt idx="1461">
                  <c:v>1.8619678086668201E-2</c:v>
                </c:pt>
                <c:pt idx="1462">
                  <c:v>1.8021578772320246E-2</c:v>
                </c:pt>
                <c:pt idx="1463">
                  <c:v>1.6961761673254472E-2</c:v>
                </c:pt>
                <c:pt idx="1464">
                  <c:v>1.7287795023171681E-2</c:v>
                </c:pt>
                <c:pt idx="1465">
                  <c:v>2.0349921313837949E-2</c:v>
                </c:pt>
                <c:pt idx="1466">
                  <c:v>2.6782311472700604E-2</c:v>
                </c:pt>
                <c:pt idx="1467">
                  <c:v>2.7417777349429628E-2</c:v>
                </c:pt>
                <c:pt idx="1468">
                  <c:v>2.5713309082163294E-2</c:v>
                </c:pt>
                <c:pt idx="1469">
                  <c:v>2.9528145209413603E-2</c:v>
                </c:pt>
                <c:pt idx="1470">
                  <c:v>2.8123368331482879E-2</c:v>
                </c:pt>
                <c:pt idx="1471">
                  <c:v>2.9079534029850307E-2</c:v>
                </c:pt>
                <c:pt idx="1472">
                  <c:v>2.9128192123589747E-2</c:v>
                </c:pt>
                <c:pt idx="1473">
                  <c:v>2.6713606222952491E-2</c:v>
                </c:pt>
                <c:pt idx="1474">
                  <c:v>2.3905267499755745E-2</c:v>
                </c:pt>
                <c:pt idx="1475">
                  <c:v>2.2550456286211662E-2</c:v>
                </c:pt>
                <c:pt idx="1476">
                  <c:v>2.2474248009061393E-2</c:v>
                </c:pt>
                <c:pt idx="1477">
                  <c:v>2.0916515847832606E-2</c:v>
                </c:pt>
                <c:pt idx="1478">
                  <c:v>2.2689680337710572E-2</c:v>
                </c:pt>
                <c:pt idx="1479">
                  <c:v>1.8266029282365204E-2</c:v>
                </c:pt>
                <c:pt idx="1480">
                  <c:v>1.7083203022852822E-2</c:v>
                </c:pt>
                <c:pt idx="1481">
                  <c:v>1.3980544986209265E-2</c:v>
                </c:pt>
                <c:pt idx="1482">
                  <c:v>1.3630490710789034E-2</c:v>
                </c:pt>
                <c:pt idx="1483">
                  <c:v>1.1208401450978345E-2</c:v>
                </c:pt>
                <c:pt idx="1484">
                  <c:v>1.0544762915089101E-2</c:v>
                </c:pt>
                <c:pt idx="1485">
                  <c:v>1.0932739071107034E-2</c:v>
                </c:pt>
                <c:pt idx="1486">
                  <c:v>1.008426298774423E-2</c:v>
                </c:pt>
                <c:pt idx="1487">
                  <c:v>1.2593237124601475E-2</c:v>
                </c:pt>
                <c:pt idx="1488">
                  <c:v>1.0695286461795517E-2</c:v>
                </c:pt>
                <c:pt idx="1489">
                  <c:v>8.915375431865824E-3</c:v>
                </c:pt>
                <c:pt idx="1490">
                  <c:v>8.6081998007758731E-3</c:v>
                </c:pt>
                <c:pt idx="1491">
                  <c:v>6.7458572093851421E-3</c:v>
                </c:pt>
                <c:pt idx="1492">
                  <c:v>5.1493108344629057E-3</c:v>
                </c:pt>
                <c:pt idx="1493">
                  <c:v>5.3269813022810419E-3</c:v>
                </c:pt>
                <c:pt idx="1494">
                  <c:v>5.8536270472253626E-3</c:v>
                </c:pt>
                <c:pt idx="1495">
                  <c:v>4.659409699937167E-3</c:v>
                </c:pt>
                <c:pt idx="1496">
                  <c:v>8.0443024740850522E-4</c:v>
                </c:pt>
                <c:pt idx="1497">
                  <c:v>2.5164429351870465E-3</c:v>
                </c:pt>
                <c:pt idx="1498">
                  <c:v>1.507041091736161E-3</c:v>
                </c:pt>
                <c:pt idx="1499">
                  <c:v>3.2257994003326296E-3</c:v>
                </c:pt>
                <c:pt idx="1500">
                  <c:v>3.9898086621151796E-3</c:v>
                </c:pt>
                <c:pt idx="1501">
                  <c:v>2.3366625571172861E-3</c:v>
                </c:pt>
                <c:pt idx="1502">
                  <c:v>3.4036200403795291E-3</c:v>
                </c:pt>
                <c:pt idx="1503">
                  <c:v>1.7559681127945481E-3</c:v>
                </c:pt>
                <c:pt idx="1504">
                  <c:v>3.2710752716061942E-3</c:v>
                </c:pt>
                <c:pt idx="1505">
                  <c:v>1.5365656388283133E-3</c:v>
                </c:pt>
                <c:pt idx="1506">
                  <c:v>2.8970529991960703E-3</c:v>
                </c:pt>
                <c:pt idx="1507">
                  <c:v>2.4332888378805206E-3</c:v>
                </c:pt>
                <c:pt idx="1508">
                  <c:v>1.896650813747347E-3</c:v>
                </c:pt>
                <c:pt idx="1509">
                  <c:v>2.0662241418906158E-3</c:v>
                </c:pt>
                <c:pt idx="1510">
                  <c:v>1.1083140076849629E-3</c:v>
                </c:pt>
                <c:pt idx="1511">
                  <c:v>1.0911624676609444E-3</c:v>
                </c:pt>
                <c:pt idx="1512">
                  <c:v>2.7304169555427693E-3</c:v>
                </c:pt>
                <c:pt idx="1513">
                  <c:v>2.8387169475094787E-3</c:v>
                </c:pt>
                <c:pt idx="1514">
                  <c:v>3.950442571632129E-3</c:v>
                </c:pt>
                <c:pt idx="1515">
                  <c:v>2.3643431308990603E-3</c:v>
                </c:pt>
                <c:pt idx="1516">
                  <c:v>5.1666389360582876E-4</c:v>
                </c:pt>
                <c:pt idx="1517">
                  <c:v>0</c:v>
                </c:pt>
                <c:pt idx="1518">
                  <c:v>3.6374892404289483E-4</c:v>
                </c:pt>
                <c:pt idx="1519">
                  <c:v>1.0656433535279897E-3</c:v>
                </c:pt>
                <c:pt idx="1520">
                  <c:v>1.5420978087787862E-4</c:v>
                </c:pt>
                <c:pt idx="1521">
                  <c:v>0</c:v>
                </c:pt>
                <c:pt idx="1522">
                  <c:v>0</c:v>
                </c:pt>
                <c:pt idx="1523">
                  <c:v>0</c:v>
                </c:pt>
                <c:pt idx="1524">
                  <c:v>1.0121955035503616E-3</c:v>
                </c:pt>
                <c:pt idx="1525">
                  <c:v>2.0868402266879249E-3</c:v>
                </c:pt>
                <c:pt idx="1526">
                  <c:v>1.7348001466468421E-3</c:v>
                </c:pt>
                <c:pt idx="1527">
                  <c:v>7.6806119462735634E-4</c:v>
                </c:pt>
                <c:pt idx="1528">
                  <c:v>1.4175899216222199E-3</c:v>
                </c:pt>
                <c:pt idx="1529">
                  <c:v>3.8217540534758454E-3</c:v>
                </c:pt>
                <c:pt idx="1530">
                  <c:v>5.138270782121257E-3</c:v>
                </c:pt>
                <c:pt idx="1531">
                  <c:v>6.0134036608561203E-3</c:v>
                </c:pt>
                <c:pt idx="1532">
                  <c:v>8.7840673100327837E-3</c:v>
                </c:pt>
                <c:pt idx="1533">
                  <c:v>6.7459748972705791E-3</c:v>
                </c:pt>
                <c:pt idx="1534">
                  <c:v>5.1615476593875886E-3</c:v>
                </c:pt>
                <c:pt idx="1535">
                  <c:v>8.5647694869533941E-3</c:v>
                </c:pt>
                <c:pt idx="1536">
                  <c:v>8.3411558320254375E-3</c:v>
                </c:pt>
                <c:pt idx="1537">
                  <c:v>7.6984574704379582E-3</c:v>
                </c:pt>
                <c:pt idx="1538">
                  <c:v>6.7896428578274604E-3</c:v>
                </c:pt>
                <c:pt idx="1539">
                  <c:v>5.4732880187219335E-3</c:v>
                </c:pt>
                <c:pt idx="1540">
                  <c:v>5.5230867546562923E-3</c:v>
                </c:pt>
                <c:pt idx="1541">
                  <c:v>7.2838767523115688E-3</c:v>
                </c:pt>
                <c:pt idx="1542">
                  <c:v>6.3273602690879782E-3</c:v>
                </c:pt>
                <c:pt idx="1543">
                  <c:v>7.1863720463896108E-3</c:v>
                </c:pt>
                <c:pt idx="1544">
                  <c:v>6.771740125719794E-3</c:v>
                </c:pt>
                <c:pt idx="1545">
                  <c:v>5.5696575992614239E-3</c:v>
                </c:pt>
                <c:pt idx="1546">
                  <c:v>6.4649207211976423E-3</c:v>
                </c:pt>
                <c:pt idx="1547">
                  <c:v>6.603591901066741E-3</c:v>
                </c:pt>
                <c:pt idx="1548">
                  <c:v>1.1441122383509805E-2</c:v>
                </c:pt>
                <c:pt idx="1549">
                  <c:v>1.1396636199507482E-2</c:v>
                </c:pt>
                <c:pt idx="1550">
                  <c:v>1.3091165089188506E-2</c:v>
                </c:pt>
                <c:pt idx="1551">
                  <c:v>1.3835723704354486E-2</c:v>
                </c:pt>
                <c:pt idx="1552">
                  <c:v>1.5334154629494501E-2</c:v>
                </c:pt>
                <c:pt idx="1553">
                  <c:v>1.6204698048251198E-2</c:v>
                </c:pt>
                <c:pt idx="1554">
                  <c:v>1.3693455763512885E-2</c:v>
                </c:pt>
                <c:pt idx="1555">
                  <c:v>1.320228558616432E-2</c:v>
                </c:pt>
                <c:pt idx="1556">
                  <c:v>1.5563949475893679E-2</c:v>
                </c:pt>
                <c:pt idx="1557">
                  <c:v>1.3680721839653742E-2</c:v>
                </c:pt>
                <c:pt idx="1558">
                  <c:v>1.2529031785618483E-2</c:v>
                </c:pt>
                <c:pt idx="1559">
                  <c:v>1.2453430233025142E-2</c:v>
                </c:pt>
                <c:pt idx="1560">
                  <c:v>1.5624233373433327E-2</c:v>
                </c:pt>
                <c:pt idx="1561">
                  <c:v>1.5535970655884301E-2</c:v>
                </c:pt>
                <c:pt idx="1562">
                  <c:v>1.741009630677115E-2</c:v>
                </c:pt>
                <c:pt idx="1563">
                  <c:v>1.6724602839995883E-2</c:v>
                </c:pt>
                <c:pt idx="1564">
                  <c:v>1.9165196644196469E-2</c:v>
                </c:pt>
                <c:pt idx="1565">
                  <c:v>2.3179059298698235E-2</c:v>
                </c:pt>
                <c:pt idx="1566">
                  <c:v>2.3493398659386266E-2</c:v>
                </c:pt>
                <c:pt idx="1567">
                  <c:v>2.4065505854901859E-2</c:v>
                </c:pt>
                <c:pt idx="1568">
                  <c:v>2.181461546655783E-2</c:v>
                </c:pt>
                <c:pt idx="1569">
                  <c:v>2.285379689542566E-2</c:v>
                </c:pt>
                <c:pt idx="1570">
                  <c:v>2.1739190194155933E-2</c:v>
                </c:pt>
                <c:pt idx="1571">
                  <c:v>1.8564427612159706E-2</c:v>
                </c:pt>
                <c:pt idx="1572">
                  <c:v>1.6197624371795838E-2</c:v>
                </c:pt>
                <c:pt idx="1573">
                  <c:v>1.7222959983395625E-2</c:v>
                </c:pt>
                <c:pt idx="1574">
                  <c:v>1.8660114475580358E-2</c:v>
                </c:pt>
                <c:pt idx="1575">
                  <c:v>1.764795931561558E-2</c:v>
                </c:pt>
                <c:pt idx="1576">
                  <c:v>1.7831359258089985E-2</c:v>
                </c:pt>
                <c:pt idx="1577">
                  <c:v>1.6014758975908316E-2</c:v>
                </c:pt>
                <c:pt idx="1578">
                  <c:v>1.5655065909495058E-2</c:v>
                </c:pt>
                <c:pt idx="1579">
                  <c:v>1.5937281517130586E-2</c:v>
                </c:pt>
                <c:pt idx="1580">
                  <c:v>1.616808174083495E-2</c:v>
                </c:pt>
                <c:pt idx="1581">
                  <c:v>1.5428267631537929E-2</c:v>
                </c:pt>
                <c:pt idx="1582">
                  <c:v>1.5277251994067931E-2</c:v>
                </c:pt>
                <c:pt idx="1583">
                  <c:v>1.6580068706522622E-2</c:v>
                </c:pt>
                <c:pt idx="1584">
                  <c:v>1.5273604725228096E-2</c:v>
                </c:pt>
                <c:pt idx="1585">
                  <c:v>1.5237828355425309E-2</c:v>
                </c:pt>
                <c:pt idx="1586">
                  <c:v>1.4854141606419846E-2</c:v>
                </c:pt>
                <c:pt idx="1587">
                  <c:v>1.5216350831946612E-2</c:v>
                </c:pt>
                <c:pt idx="1588">
                  <c:v>1.6714013489889212E-2</c:v>
                </c:pt>
                <c:pt idx="1589">
                  <c:v>1.7867703413270708E-2</c:v>
                </c:pt>
                <c:pt idx="1590">
                  <c:v>1.9555801202035594E-2</c:v>
                </c:pt>
                <c:pt idx="1591">
                  <c:v>1.9753384996995083E-2</c:v>
                </c:pt>
                <c:pt idx="1592">
                  <c:v>2.2404054990109779E-2</c:v>
                </c:pt>
                <c:pt idx="1593">
                  <c:v>2.2042548200901124E-2</c:v>
                </c:pt>
                <c:pt idx="1594">
                  <c:v>2.1196014317875211E-2</c:v>
                </c:pt>
                <c:pt idx="1595">
                  <c:v>2.1897901929136432E-2</c:v>
                </c:pt>
                <c:pt idx="1596">
                  <c:v>2.2297239815487702E-2</c:v>
                </c:pt>
                <c:pt idx="1597">
                  <c:v>2.1943053159546699E-2</c:v>
                </c:pt>
                <c:pt idx="1598">
                  <c:v>2.2523325536364491E-2</c:v>
                </c:pt>
                <c:pt idx="1599">
                  <c:v>2.3090097496370254E-2</c:v>
                </c:pt>
                <c:pt idx="1600">
                  <c:v>2.281174043734846E-2</c:v>
                </c:pt>
                <c:pt idx="1601">
                  <c:v>2.4758586316248388E-2</c:v>
                </c:pt>
                <c:pt idx="1602">
                  <c:v>2.7919247564672678E-2</c:v>
                </c:pt>
                <c:pt idx="1603">
                  <c:v>2.7998710427113882E-2</c:v>
                </c:pt>
                <c:pt idx="1604">
                  <c:v>2.7659934325904745E-2</c:v>
                </c:pt>
                <c:pt idx="1605">
                  <c:v>2.646842050346454E-2</c:v>
                </c:pt>
                <c:pt idx="1606">
                  <c:v>2.581284716869281E-2</c:v>
                </c:pt>
                <c:pt idx="1607">
                  <c:v>2.3907594286205924E-2</c:v>
                </c:pt>
                <c:pt idx="1608">
                  <c:v>2.4234555063604502E-2</c:v>
                </c:pt>
                <c:pt idx="1609">
                  <c:v>2.48303514533047E-2</c:v>
                </c:pt>
                <c:pt idx="1610">
                  <c:v>2.6917789885772092E-2</c:v>
                </c:pt>
                <c:pt idx="1611">
                  <c:v>2.6874444492716809E-2</c:v>
                </c:pt>
                <c:pt idx="1612">
                  <c:v>2.6721343794374519E-2</c:v>
                </c:pt>
                <c:pt idx="1613">
                  <c:v>2.5625088555918718E-2</c:v>
                </c:pt>
                <c:pt idx="1614">
                  <c:v>2.5713895882800042E-2</c:v>
                </c:pt>
                <c:pt idx="1615">
                  <c:v>2.1142608073040137E-2</c:v>
                </c:pt>
                <c:pt idx="1616">
                  <c:v>2.1736270206990871E-2</c:v>
                </c:pt>
                <c:pt idx="1617">
                  <c:v>2.4302524481871757E-2</c:v>
                </c:pt>
                <c:pt idx="1618">
                  <c:v>2.6380880978582155E-2</c:v>
                </c:pt>
                <c:pt idx="1619">
                  <c:v>2.5973585972028146E-2</c:v>
                </c:pt>
                <c:pt idx="1620">
                  <c:v>2.5883962393507431E-2</c:v>
                </c:pt>
                <c:pt idx="1621">
                  <c:v>2.6715306853872467E-2</c:v>
                </c:pt>
                <c:pt idx="1622">
                  <c:v>2.9482455389273632E-2</c:v>
                </c:pt>
                <c:pt idx="1623">
                  <c:v>3.0706435225700157E-2</c:v>
                </c:pt>
                <c:pt idx="1624">
                  <c:v>2.6843422250536708E-2</c:v>
                </c:pt>
                <c:pt idx="1625">
                  <c:v>2.8381415349265082E-2</c:v>
                </c:pt>
                <c:pt idx="1626">
                  <c:v>2.8738789370543971E-2</c:v>
                </c:pt>
                <c:pt idx="1627">
                  <c:v>2.9746422131704975E-2</c:v>
                </c:pt>
                <c:pt idx="1628">
                  <c:v>2.8043685881681379E-2</c:v>
                </c:pt>
                <c:pt idx="1629">
                  <c:v>2.8491222657300197E-2</c:v>
                </c:pt>
                <c:pt idx="1630">
                  <c:v>2.8640063472464949E-2</c:v>
                </c:pt>
                <c:pt idx="1631">
                  <c:v>3.0884216173687085E-2</c:v>
                </c:pt>
                <c:pt idx="1632">
                  <c:v>3.0696278307815628E-2</c:v>
                </c:pt>
                <c:pt idx="1633">
                  <c:v>2.5877451772437832E-2</c:v>
                </c:pt>
                <c:pt idx="1634">
                  <c:v>2.9040357306984177E-2</c:v>
                </c:pt>
                <c:pt idx="1635">
                  <c:v>2.9100955907074399E-2</c:v>
                </c:pt>
                <c:pt idx="1636">
                  <c:v>3.0784312542392889E-2</c:v>
                </c:pt>
                <c:pt idx="1637">
                  <c:v>2.856358037547535E-2</c:v>
                </c:pt>
                <c:pt idx="1638">
                  <c:v>3.076540546210238E-2</c:v>
                </c:pt>
                <c:pt idx="1639">
                  <c:v>3.2285943687374474E-2</c:v>
                </c:pt>
                <c:pt idx="1640">
                  <c:v>3.2845254671372781E-2</c:v>
                </c:pt>
                <c:pt idx="1641">
                  <c:v>3.1099747863251648E-2</c:v>
                </c:pt>
                <c:pt idx="1642">
                  <c:v>2.9948569391682001E-2</c:v>
                </c:pt>
                <c:pt idx="1643">
                  <c:v>2.4984193043823488E-2</c:v>
                </c:pt>
                <c:pt idx="1644">
                  <c:v>2.2855313910409958E-2</c:v>
                </c:pt>
                <c:pt idx="1645">
                  <c:v>2.1492708168334151E-2</c:v>
                </c:pt>
                <c:pt idx="1646">
                  <c:v>1.9979166192337416E-2</c:v>
                </c:pt>
                <c:pt idx="1647">
                  <c:v>2.2078554488286772E-2</c:v>
                </c:pt>
                <c:pt idx="1648">
                  <c:v>2.1512399265828597E-2</c:v>
                </c:pt>
                <c:pt idx="1649">
                  <c:v>2.3428774237834515E-2</c:v>
                </c:pt>
                <c:pt idx="1650">
                  <c:v>2.5185297731471823E-2</c:v>
                </c:pt>
                <c:pt idx="1651">
                  <c:v>2.2368903805992324E-2</c:v>
                </c:pt>
                <c:pt idx="1652">
                  <c:v>2.0273609358627098E-2</c:v>
                </c:pt>
                <c:pt idx="1653">
                  <c:v>1.7684726927790773E-2</c:v>
                </c:pt>
                <c:pt idx="1654">
                  <c:v>1.7846734799834008E-2</c:v>
                </c:pt>
                <c:pt idx="1655">
                  <c:v>1.3821099807715398E-2</c:v>
                </c:pt>
                <c:pt idx="1656">
                  <c:v>1.3455530767097157E-2</c:v>
                </c:pt>
                <c:pt idx="1657">
                  <c:v>1.1795458862582042E-2</c:v>
                </c:pt>
                <c:pt idx="1658">
                  <c:v>8.8524434276481268E-3</c:v>
                </c:pt>
                <c:pt idx="1659">
                  <c:v>8.0942053166863648E-3</c:v>
                </c:pt>
                <c:pt idx="1660">
                  <c:v>6.6952902725331276E-3</c:v>
                </c:pt>
                <c:pt idx="1661">
                  <c:v>7.1169337432105406E-3</c:v>
                </c:pt>
                <c:pt idx="1662">
                  <c:v>6.0406698272744697E-3</c:v>
                </c:pt>
                <c:pt idx="1663">
                  <c:v>3.6528686821420964E-3</c:v>
                </c:pt>
                <c:pt idx="1664">
                  <c:v>3.9536804641897572E-3</c:v>
                </c:pt>
                <c:pt idx="1665">
                  <c:v>4.1233162885520036E-3</c:v>
                </c:pt>
                <c:pt idx="1666">
                  <c:v>1.8999522358860155E-3</c:v>
                </c:pt>
                <c:pt idx="1667">
                  <c:v>1.738659424684097E-3</c:v>
                </c:pt>
                <c:pt idx="1668">
                  <c:v>4.1906202506387658E-3</c:v>
                </c:pt>
                <c:pt idx="1669">
                  <c:v>4.9091749289152942E-3</c:v>
                </c:pt>
                <c:pt idx="1670">
                  <c:v>7.1671066078494716E-3</c:v>
                </c:pt>
                <c:pt idx="1671">
                  <c:v>7.5245036268428711E-3</c:v>
                </c:pt>
                <c:pt idx="1672">
                  <c:v>7.4146046087631978E-3</c:v>
                </c:pt>
                <c:pt idx="1673">
                  <c:v>7.817947435949657E-3</c:v>
                </c:pt>
                <c:pt idx="1674">
                  <c:v>7.3167789357306834E-3</c:v>
                </c:pt>
                <c:pt idx="1675">
                  <c:v>6.5836881220213694E-3</c:v>
                </c:pt>
                <c:pt idx="1676">
                  <c:v>5.1514261783633941E-3</c:v>
                </c:pt>
                <c:pt idx="1677">
                  <c:v>4.4281473039201602E-3</c:v>
                </c:pt>
                <c:pt idx="1678">
                  <c:v>7.417781008008828E-3</c:v>
                </c:pt>
                <c:pt idx="1679">
                  <c:v>2.427976111316954E-3</c:v>
                </c:pt>
                <c:pt idx="1680">
                  <c:v>3.0612403240900532E-3</c:v>
                </c:pt>
                <c:pt idx="1681">
                  <c:v>5.2834455846406669E-3</c:v>
                </c:pt>
                <c:pt idx="1682">
                  <c:v>5.0898923895360548E-3</c:v>
                </c:pt>
                <c:pt idx="1683">
                  <c:v>3.7352538513913958E-3</c:v>
                </c:pt>
                <c:pt idx="1684">
                  <c:v>2.3558586202040432E-3</c:v>
                </c:pt>
                <c:pt idx="1685">
                  <c:v>3.0446461144868486E-3</c:v>
                </c:pt>
                <c:pt idx="1686">
                  <c:v>5.077411862888348E-3</c:v>
                </c:pt>
                <c:pt idx="1687">
                  <c:v>9.0574584490938914E-3</c:v>
                </c:pt>
                <c:pt idx="1688">
                  <c:v>1.057806214192436E-2</c:v>
                </c:pt>
                <c:pt idx="1689">
                  <c:v>1.4243877141324801E-2</c:v>
                </c:pt>
                <c:pt idx="1690">
                  <c:v>1.0454433016083509E-2</c:v>
                </c:pt>
                <c:pt idx="1691">
                  <c:v>1.0301658660467727E-2</c:v>
                </c:pt>
                <c:pt idx="1692">
                  <c:v>1.0584443142081179E-2</c:v>
                </c:pt>
                <c:pt idx="1693">
                  <c:v>1.3330399325359399E-2</c:v>
                </c:pt>
                <c:pt idx="1694">
                  <c:v>1.3646517697297522E-2</c:v>
                </c:pt>
                <c:pt idx="1695">
                  <c:v>1.2463312968963192E-2</c:v>
                </c:pt>
                <c:pt idx="1696">
                  <c:v>1.3309739692451417E-2</c:v>
                </c:pt>
                <c:pt idx="1697">
                  <c:v>1.5558187827471981E-2</c:v>
                </c:pt>
                <c:pt idx="1698">
                  <c:v>1.547351569963995E-2</c:v>
                </c:pt>
                <c:pt idx="1699">
                  <c:v>1.4942204234003165E-2</c:v>
                </c:pt>
                <c:pt idx="1700">
                  <c:v>1.2222504173206583E-2</c:v>
                </c:pt>
                <c:pt idx="1701">
                  <c:v>1.4797676482709132E-2</c:v>
                </c:pt>
                <c:pt idx="1702">
                  <c:v>1.7034867369924878E-2</c:v>
                </c:pt>
                <c:pt idx="1703">
                  <c:v>1.520892255971118E-2</c:v>
                </c:pt>
                <c:pt idx="1704">
                  <c:v>9.1105551895835912E-3</c:v>
                </c:pt>
                <c:pt idx="1705">
                  <c:v>2.9018787221174458E-3</c:v>
                </c:pt>
                <c:pt idx="1706">
                  <c:v>3.2161702076363152E-3</c:v>
                </c:pt>
                <c:pt idx="1707">
                  <c:v>2.8846271741524987E-3</c:v>
                </c:pt>
                <c:pt idx="1708">
                  <c:v>6.1039663967606961E-3</c:v>
                </c:pt>
                <c:pt idx="1709">
                  <c:v>9.5492607117432238E-3</c:v>
                </c:pt>
                <c:pt idx="1710">
                  <c:v>1.8136149977773242E-3</c:v>
                </c:pt>
                <c:pt idx="1711">
                  <c:v>4.3786446686678859E-3</c:v>
                </c:pt>
                <c:pt idx="1712">
                  <c:v>2.7299160247302723E-3</c:v>
                </c:pt>
                <c:pt idx="1713">
                  <c:v>2.965320534381588E-4</c:v>
                </c:pt>
                <c:pt idx="1714">
                  <c:v>8.7304536098398167E-4</c:v>
                </c:pt>
                <c:pt idx="1715">
                  <c:v>2.7916734091582018E-4</c:v>
                </c:pt>
                <c:pt idx="1716">
                  <c:v>2.6678607813142019E-3</c:v>
                </c:pt>
                <c:pt idx="1717">
                  <c:v>1.1159820845174639E-4</c:v>
                </c:pt>
                <c:pt idx="1718">
                  <c:v>0</c:v>
                </c:pt>
                <c:pt idx="1719">
                  <c:v>0</c:v>
                </c:pt>
                <c:pt idx="1720">
                  <c:v>4.556807073677227E-3</c:v>
                </c:pt>
                <c:pt idx="1721">
                  <c:v>1.1614316509037659E-3</c:v>
                </c:pt>
                <c:pt idx="1722">
                  <c:v>1.4405316089219911E-3</c:v>
                </c:pt>
                <c:pt idx="1723">
                  <c:v>6.5884764351031855E-4</c:v>
                </c:pt>
                <c:pt idx="1724">
                  <c:v>0</c:v>
                </c:pt>
                <c:pt idx="1725">
                  <c:v>0</c:v>
                </c:pt>
                <c:pt idx="1726">
                  <c:v>0</c:v>
                </c:pt>
                <c:pt idx="1727">
                  <c:v>1.351574085052154E-3</c:v>
                </c:pt>
                <c:pt idx="1728">
                  <c:v>1.9521513765712317E-3</c:v>
                </c:pt>
                <c:pt idx="1729">
                  <c:v>1.0972006437969251E-3</c:v>
                </c:pt>
                <c:pt idx="1730">
                  <c:v>9.0521934372200796E-5</c:v>
                </c:pt>
                <c:pt idx="1731">
                  <c:v>0</c:v>
                </c:pt>
                <c:pt idx="1732">
                  <c:v>0</c:v>
                </c:pt>
                <c:pt idx="1733">
                  <c:v>0</c:v>
                </c:pt>
                <c:pt idx="1734">
                  <c:v>0</c:v>
                </c:pt>
                <c:pt idx="1735">
                  <c:v>0</c:v>
                </c:pt>
                <c:pt idx="1736">
                  <c:v>1.242051759307583E-3</c:v>
                </c:pt>
                <c:pt idx="1737">
                  <c:v>3.5262689748039033E-4</c:v>
                </c:pt>
                <c:pt idx="1738">
                  <c:v>0</c:v>
                </c:pt>
                <c:pt idx="1739">
                  <c:v>6.7244986510039961E-4</c:v>
                </c:pt>
                <c:pt idx="1740">
                  <c:v>1.8645098728858889E-3</c:v>
                </c:pt>
                <c:pt idx="1741">
                  <c:v>3.1444243602221089E-3</c:v>
                </c:pt>
                <c:pt idx="1742">
                  <c:v>1.6891341820476358E-3</c:v>
                </c:pt>
                <c:pt idx="1743">
                  <c:v>5.1809257387969154E-4</c:v>
                </c:pt>
                <c:pt idx="1744">
                  <c:v>0</c:v>
                </c:pt>
                <c:pt idx="1745">
                  <c:v>0</c:v>
                </c:pt>
                <c:pt idx="1746">
                  <c:v>4.5788360806438E-3</c:v>
                </c:pt>
                <c:pt idx="1747">
                  <c:v>5.8986941395167136E-3</c:v>
                </c:pt>
                <c:pt idx="1748">
                  <c:v>2.4754671526785454E-3</c:v>
                </c:pt>
                <c:pt idx="1749">
                  <c:v>1.4012250779371627E-3</c:v>
                </c:pt>
                <c:pt idx="1750">
                  <c:v>3.9339799343750537E-3</c:v>
                </c:pt>
                <c:pt idx="1751">
                  <c:v>4.1326863456565555E-3</c:v>
                </c:pt>
                <c:pt idx="1752">
                  <c:v>4.7574360134453597E-3</c:v>
                </c:pt>
                <c:pt idx="1753">
                  <c:v>5.0260781931320553E-3</c:v>
                </c:pt>
                <c:pt idx="1754">
                  <c:v>4.7883260906534941E-3</c:v>
                </c:pt>
                <c:pt idx="1755">
                  <c:v>4.6938690449940257E-3</c:v>
                </c:pt>
                <c:pt idx="1756">
                  <c:v>7.7463452326603788E-3</c:v>
                </c:pt>
                <c:pt idx="1757">
                  <c:v>8.568215409907709E-3</c:v>
                </c:pt>
                <c:pt idx="1758">
                  <c:v>8.0444308257038299E-3</c:v>
                </c:pt>
                <c:pt idx="1759">
                  <c:v>4.4601783178521703E-3</c:v>
                </c:pt>
                <c:pt idx="1760">
                  <c:v>3.7543413601933695E-3</c:v>
                </c:pt>
                <c:pt idx="1761">
                  <c:v>5.605933894405779E-3</c:v>
                </c:pt>
                <c:pt idx="1762">
                  <c:v>3.7471821578529685E-3</c:v>
                </c:pt>
                <c:pt idx="1763">
                  <c:v>3.1948210315978498E-3</c:v>
                </c:pt>
                <c:pt idx="1764">
                  <c:v>0</c:v>
                </c:pt>
                <c:pt idx="1765">
                  <c:v>0</c:v>
                </c:pt>
                <c:pt idx="1766">
                  <c:v>9.669210000240458E-5</c:v>
                </c:pt>
                <c:pt idx="1767">
                  <c:v>1.986646586084162E-3</c:v>
                </c:pt>
                <c:pt idx="1768">
                  <c:v>0</c:v>
                </c:pt>
                <c:pt idx="1769">
                  <c:v>1.8283952763276101E-4</c:v>
                </c:pt>
                <c:pt idx="1770">
                  <c:v>0</c:v>
                </c:pt>
                <c:pt idx="1771">
                  <c:v>9.0675171885434835E-4</c:v>
                </c:pt>
                <c:pt idx="1772">
                  <c:v>2.0296047647819782E-3</c:v>
                </c:pt>
                <c:pt idx="1773">
                  <c:v>1.9559011885394995E-4</c:v>
                </c:pt>
                <c:pt idx="1774">
                  <c:v>0</c:v>
                </c:pt>
                <c:pt idx="1775">
                  <c:v>0</c:v>
                </c:pt>
                <c:pt idx="1776">
                  <c:v>0</c:v>
                </c:pt>
                <c:pt idx="1777">
                  <c:v>0</c:v>
                </c:pt>
                <c:pt idx="1778">
                  <c:v>0</c:v>
                </c:pt>
                <c:pt idx="1779">
                  <c:v>0</c:v>
                </c:pt>
                <c:pt idx="1780">
                  <c:v>0</c:v>
                </c:pt>
                <c:pt idx="1781">
                  <c:v>2.1505609316740948E-3</c:v>
                </c:pt>
                <c:pt idx="1782">
                  <c:v>2.2970711930626608E-3</c:v>
                </c:pt>
                <c:pt idx="1783">
                  <c:v>1.4628787116408581E-3</c:v>
                </c:pt>
                <c:pt idx="1784">
                  <c:v>2.2191338155197471E-4</c:v>
                </c:pt>
                <c:pt idx="1785">
                  <c:v>0</c:v>
                </c:pt>
                <c:pt idx="1786">
                  <c:v>1.164611265811355E-3</c:v>
                </c:pt>
                <c:pt idx="1787">
                  <c:v>0</c:v>
                </c:pt>
                <c:pt idx="1788">
                  <c:v>1.5677593428669034E-3</c:v>
                </c:pt>
                <c:pt idx="1789">
                  <c:v>8.5661395707659072E-4</c:v>
                </c:pt>
                <c:pt idx="1790">
                  <c:v>0</c:v>
                </c:pt>
                <c:pt idx="1791">
                  <c:v>2.8438522568596802E-4</c:v>
                </c:pt>
                <c:pt idx="1792">
                  <c:v>2.5390888894305519E-4</c:v>
                </c:pt>
                <c:pt idx="1793">
                  <c:v>0</c:v>
                </c:pt>
                <c:pt idx="1794">
                  <c:v>0</c:v>
                </c:pt>
                <c:pt idx="1795">
                  <c:v>0</c:v>
                </c:pt>
                <c:pt idx="1796">
                  <c:v>4.4967662046735413E-4</c:v>
                </c:pt>
                <c:pt idx="1797">
                  <c:v>3.8324194063843464E-4</c:v>
                </c:pt>
                <c:pt idx="1798">
                  <c:v>3.0218464932674216E-5</c:v>
                </c:pt>
                <c:pt idx="1799">
                  <c:v>4.0491247996911062E-3</c:v>
                </c:pt>
                <c:pt idx="1800">
                  <c:v>4.056725871616873E-3</c:v>
                </c:pt>
                <c:pt idx="1801">
                  <c:v>4.2244815770638988E-3</c:v>
                </c:pt>
                <c:pt idx="1802">
                  <c:v>5.1510625248269992E-3</c:v>
                </c:pt>
                <c:pt idx="1803">
                  <c:v>3.9143492319236861E-3</c:v>
                </c:pt>
                <c:pt idx="1804">
                  <c:v>1.9940416414772066E-3</c:v>
                </c:pt>
                <c:pt idx="1805">
                  <c:v>3.1626778223836638E-3</c:v>
                </c:pt>
                <c:pt idx="1806">
                  <c:v>1.024098704904608E-3</c:v>
                </c:pt>
                <c:pt idx="1807">
                  <c:v>2.4294748795393728E-3</c:v>
                </c:pt>
                <c:pt idx="1808">
                  <c:v>2.9572475146485422E-3</c:v>
                </c:pt>
                <c:pt idx="1809">
                  <c:v>3.26627481778341E-3</c:v>
                </c:pt>
                <c:pt idx="1810">
                  <c:v>4.0329205584905825E-3</c:v>
                </c:pt>
                <c:pt idx="1811">
                  <c:v>4.7461914584832066E-3</c:v>
                </c:pt>
                <c:pt idx="1812">
                  <c:v>6.713756451576125E-3</c:v>
                </c:pt>
                <c:pt idx="1813">
                  <c:v>1.0289700845133476E-2</c:v>
                </c:pt>
                <c:pt idx="1814">
                  <c:v>1.0406596873641094E-2</c:v>
                </c:pt>
                <c:pt idx="1815">
                  <c:v>1.0860116495140737E-2</c:v>
                </c:pt>
                <c:pt idx="1816">
                  <c:v>1.1958216752249951E-2</c:v>
                </c:pt>
                <c:pt idx="1817">
                  <c:v>1.0469754816411991E-2</c:v>
                </c:pt>
                <c:pt idx="1818">
                  <c:v>9.4795621991925483E-3</c:v>
                </c:pt>
                <c:pt idx="1819">
                  <c:v>9.5311687614442198E-3</c:v>
                </c:pt>
                <c:pt idx="1820">
                  <c:v>9.0006190196818547E-3</c:v>
                </c:pt>
                <c:pt idx="1821">
                  <c:v>1.0763176240385919E-2</c:v>
                </c:pt>
                <c:pt idx="1822">
                  <c:v>7.6451977185484354E-3</c:v>
                </c:pt>
                <c:pt idx="1823">
                  <c:v>1.0358189593858036E-2</c:v>
                </c:pt>
                <c:pt idx="1824">
                  <c:v>1.0504674387928348E-2</c:v>
                </c:pt>
                <c:pt idx="1825">
                  <c:v>9.536397407266084E-3</c:v>
                </c:pt>
                <c:pt idx="1826">
                  <c:v>8.5176934690590622E-3</c:v>
                </c:pt>
                <c:pt idx="1827">
                  <c:v>8.5732963997413592E-3</c:v>
                </c:pt>
                <c:pt idx="1828">
                  <c:v>1.2068750120515337E-2</c:v>
                </c:pt>
                <c:pt idx="1829">
                  <c:v>1.2221900660831175E-2</c:v>
                </c:pt>
                <c:pt idx="1830">
                  <c:v>1.2267184898029915E-2</c:v>
                </c:pt>
                <c:pt idx="1831">
                  <c:v>1.1455659548615271E-2</c:v>
                </c:pt>
                <c:pt idx="1832">
                  <c:v>1.2843765030468579E-2</c:v>
                </c:pt>
                <c:pt idx="1833">
                  <c:v>1.4228800673444897E-2</c:v>
                </c:pt>
                <c:pt idx="1834">
                  <c:v>1.4377627059860454E-2</c:v>
                </c:pt>
                <c:pt idx="1835">
                  <c:v>1.515002077770744E-2</c:v>
                </c:pt>
                <c:pt idx="1836">
                  <c:v>1.6989660198986178E-2</c:v>
                </c:pt>
                <c:pt idx="1837">
                  <c:v>1.7067980716952147E-2</c:v>
                </c:pt>
                <c:pt idx="1838">
                  <c:v>1.7566573088380277E-2</c:v>
                </c:pt>
                <c:pt idx="1839">
                  <c:v>1.8899728888858047E-2</c:v>
                </c:pt>
                <c:pt idx="1840">
                  <c:v>1.771438025059624E-2</c:v>
                </c:pt>
                <c:pt idx="1841">
                  <c:v>1.9845323196722831E-2</c:v>
                </c:pt>
                <c:pt idx="1842">
                  <c:v>1.8036499585587284E-2</c:v>
                </c:pt>
                <c:pt idx="1843">
                  <c:v>1.5403608885405262E-2</c:v>
                </c:pt>
                <c:pt idx="1844">
                  <c:v>1.5477170644976779E-2</c:v>
                </c:pt>
                <c:pt idx="1845">
                  <c:v>1.5964041535238116E-2</c:v>
                </c:pt>
                <c:pt idx="1846">
                  <c:v>1.4299193275880362E-2</c:v>
                </c:pt>
                <c:pt idx="1847">
                  <c:v>1.6424940479627503E-2</c:v>
                </c:pt>
                <c:pt idx="1848">
                  <c:v>1.9375770643970114E-2</c:v>
                </c:pt>
                <c:pt idx="1849">
                  <c:v>1.9248129897221355E-2</c:v>
                </c:pt>
                <c:pt idx="1850">
                  <c:v>2.0955170458039629E-2</c:v>
                </c:pt>
                <c:pt idx="1851">
                  <c:v>2.225892080259817E-2</c:v>
                </c:pt>
                <c:pt idx="1852">
                  <c:v>2.2049763922244114E-2</c:v>
                </c:pt>
                <c:pt idx="1853">
                  <c:v>2.3242716076942505E-2</c:v>
                </c:pt>
                <c:pt idx="1854">
                  <c:v>2.1594007095055212E-2</c:v>
                </c:pt>
                <c:pt idx="1855">
                  <c:v>2.2831166717825591E-2</c:v>
                </c:pt>
                <c:pt idx="1856">
                  <c:v>2.2463175454222384E-2</c:v>
                </c:pt>
                <c:pt idx="1857">
                  <c:v>2.3856049633903309E-2</c:v>
                </c:pt>
                <c:pt idx="1858">
                  <c:v>2.7101209145650285E-2</c:v>
                </c:pt>
                <c:pt idx="1859">
                  <c:v>2.6881430564376974E-2</c:v>
                </c:pt>
                <c:pt idx="1860">
                  <c:v>2.8396240897257008E-2</c:v>
                </c:pt>
                <c:pt idx="1861">
                  <c:v>2.9226820955824073E-2</c:v>
                </c:pt>
                <c:pt idx="1862">
                  <c:v>2.923936064291599E-2</c:v>
                </c:pt>
                <c:pt idx="1863">
                  <c:v>2.7419863979241677E-2</c:v>
                </c:pt>
                <c:pt idx="1864">
                  <c:v>2.9246749870405542E-2</c:v>
                </c:pt>
                <c:pt idx="1865">
                  <c:v>2.8541992612031608E-2</c:v>
                </c:pt>
                <c:pt idx="1866">
                  <c:v>2.6017783963323993E-2</c:v>
                </c:pt>
                <c:pt idx="1867">
                  <c:v>2.0198302060151163E-2</c:v>
                </c:pt>
                <c:pt idx="1868">
                  <c:v>1.9728310741613742E-2</c:v>
                </c:pt>
                <c:pt idx="1869">
                  <c:v>2.085826861589346E-2</c:v>
                </c:pt>
                <c:pt idx="1870">
                  <c:v>2.1014494163314912E-2</c:v>
                </c:pt>
                <c:pt idx="1871">
                  <c:v>2.2716437199545192E-2</c:v>
                </c:pt>
                <c:pt idx="1872">
                  <c:v>2.328015645064041E-2</c:v>
                </c:pt>
                <c:pt idx="1873">
                  <c:v>2.6954877383034481E-2</c:v>
                </c:pt>
                <c:pt idx="1874">
                  <c:v>2.7903866775252473E-2</c:v>
                </c:pt>
                <c:pt idx="1875">
                  <c:v>2.7391394330519847E-2</c:v>
                </c:pt>
                <c:pt idx="1876">
                  <c:v>2.9707902907280204E-2</c:v>
                </c:pt>
                <c:pt idx="1877">
                  <c:v>3.0032428424380142E-2</c:v>
                </c:pt>
                <c:pt idx="1878">
                  <c:v>2.9496021718773524E-2</c:v>
                </c:pt>
                <c:pt idx="1879">
                  <c:v>2.9234663687083495E-2</c:v>
                </c:pt>
                <c:pt idx="1880">
                  <c:v>3.130040607484752E-2</c:v>
                </c:pt>
                <c:pt idx="1881">
                  <c:v>2.8934815672002734E-2</c:v>
                </c:pt>
                <c:pt idx="1882">
                  <c:v>2.708641368030984E-2</c:v>
                </c:pt>
                <c:pt idx="1883">
                  <c:v>2.8548787146994825E-2</c:v>
                </c:pt>
                <c:pt idx="1884">
                  <c:v>2.5406309427472018E-2</c:v>
                </c:pt>
                <c:pt idx="1885">
                  <c:v>2.5028911850359381E-2</c:v>
                </c:pt>
                <c:pt idx="1886">
                  <c:v>2.5648010887536432E-2</c:v>
                </c:pt>
                <c:pt idx="1887">
                  <c:v>2.4569277739984186E-2</c:v>
                </c:pt>
                <c:pt idx="1888">
                  <c:v>2.4854393972697286E-2</c:v>
                </c:pt>
                <c:pt idx="1889">
                  <c:v>2.5136391472411423E-2</c:v>
                </c:pt>
                <c:pt idx="1890">
                  <c:v>2.5199045543999987E-2</c:v>
                </c:pt>
                <c:pt idx="1891">
                  <c:v>2.269537805869859E-2</c:v>
                </c:pt>
                <c:pt idx="1892">
                  <c:v>2.2691129811329147E-2</c:v>
                </c:pt>
                <c:pt idx="1893">
                  <c:v>2.2604598913478657E-2</c:v>
                </c:pt>
                <c:pt idx="1894">
                  <c:v>2.3346485462988231E-2</c:v>
                </c:pt>
                <c:pt idx="1895">
                  <c:v>2.3925042129417928E-2</c:v>
                </c:pt>
                <c:pt idx="1896">
                  <c:v>2.583885485641868E-2</c:v>
                </c:pt>
                <c:pt idx="1897">
                  <c:v>2.8675044669176919E-2</c:v>
                </c:pt>
                <c:pt idx="1898">
                  <c:v>2.8504123874893428E-2</c:v>
                </c:pt>
                <c:pt idx="1899">
                  <c:v>2.8325954683781962E-2</c:v>
                </c:pt>
                <c:pt idx="1900">
                  <c:v>2.7384248257146582E-2</c:v>
                </c:pt>
                <c:pt idx="1901">
                  <c:v>2.4834799279729425E-2</c:v>
                </c:pt>
                <c:pt idx="1902">
                  <c:v>2.4138162415674902E-2</c:v>
                </c:pt>
                <c:pt idx="1903">
                  <c:v>2.4243510806594593E-2</c:v>
                </c:pt>
                <c:pt idx="1904">
                  <c:v>2.4389151865382597E-2</c:v>
                </c:pt>
                <c:pt idx="1905">
                  <c:v>2.4743492780401888E-2</c:v>
                </c:pt>
                <c:pt idx="1906">
                  <c:v>2.6511483949627435E-2</c:v>
                </c:pt>
                <c:pt idx="1907">
                  <c:v>2.7660110595603693E-2</c:v>
                </c:pt>
                <c:pt idx="1908">
                  <c:v>2.7001985447335675E-2</c:v>
                </c:pt>
                <c:pt idx="1909">
                  <c:v>2.8604733746511291E-2</c:v>
                </c:pt>
                <c:pt idx="1910">
                  <c:v>2.8369720053070924E-2</c:v>
                </c:pt>
                <c:pt idx="1911">
                  <c:v>2.9159680549207811E-2</c:v>
                </c:pt>
                <c:pt idx="1912">
                  <c:v>3.024643236373814E-2</c:v>
                </c:pt>
                <c:pt idx="1913">
                  <c:v>3.0445570276454337E-2</c:v>
                </c:pt>
                <c:pt idx="1914">
                  <c:v>3.0686674473194064E-2</c:v>
                </c:pt>
                <c:pt idx="1915">
                  <c:v>2.8479195380071931E-2</c:v>
                </c:pt>
                <c:pt idx="1916">
                  <c:v>2.8114414108933672E-2</c:v>
                </c:pt>
                <c:pt idx="1917">
                  <c:v>2.7508057727372082E-2</c:v>
                </c:pt>
                <c:pt idx="1918">
                  <c:v>2.820818463280661E-2</c:v>
                </c:pt>
                <c:pt idx="1919">
                  <c:v>3.0906061438405463E-2</c:v>
                </c:pt>
                <c:pt idx="1920">
                  <c:v>3.2784283920260004E-2</c:v>
                </c:pt>
                <c:pt idx="1921">
                  <c:v>3.3755360261027656E-2</c:v>
                </c:pt>
                <c:pt idx="1922">
                  <c:v>3.2343902774082278E-2</c:v>
                </c:pt>
                <c:pt idx="1923">
                  <c:v>3.3874748064100957E-2</c:v>
                </c:pt>
                <c:pt idx="1924">
                  <c:v>3.3582322108614338E-2</c:v>
                </c:pt>
                <c:pt idx="1925">
                  <c:v>2.9189574194525614E-2</c:v>
                </c:pt>
                <c:pt idx="1926">
                  <c:v>3.0422549043129465E-2</c:v>
                </c:pt>
                <c:pt idx="1927">
                  <c:v>2.7624537720806863E-2</c:v>
                </c:pt>
                <c:pt idx="1928">
                  <c:v>2.6205641343647224E-2</c:v>
                </c:pt>
                <c:pt idx="1929">
                  <c:v>2.6843191826636636E-2</c:v>
                </c:pt>
                <c:pt idx="1930">
                  <c:v>2.5552460623019746E-2</c:v>
                </c:pt>
                <c:pt idx="1931">
                  <c:v>2.6988488905975272E-2</c:v>
                </c:pt>
                <c:pt idx="1932">
                  <c:v>2.1488756502800244E-2</c:v>
                </c:pt>
                <c:pt idx="1933">
                  <c:v>1.9329963688940466E-2</c:v>
                </c:pt>
                <c:pt idx="1934">
                  <c:v>1.9339419661181023E-2</c:v>
                </c:pt>
                <c:pt idx="1935">
                  <c:v>1.9347487657126017E-2</c:v>
                </c:pt>
                <c:pt idx="1936">
                  <c:v>1.9010792300123813E-2</c:v>
                </c:pt>
                <c:pt idx="1937">
                  <c:v>2.0331067484383625E-2</c:v>
                </c:pt>
                <c:pt idx="1938">
                  <c:v>1.9012079919968117E-2</c:v>
                </c:pt>
                <c:pt idx="1939">
                  <c:v>1.5050719352058262E-2</c:v>
                </c:pt>
                <c:pt idx="1940">
                  <c:v>1.3598215267213609E-2</c:v>
                </c:pt>
                <c:pt idx="1941">
                  <c:v>1.4887816885629568E-2</c:v>
                </c:pt>
                <c:pt idx="1942">
                  <c:v>1.2558852788424613E-2</c:v>
                </c:pt>
                <c:pt idx="1943">
                  <c:v>1.1174628095758421E-2</c:v>
                </c:pt>
                <c:pt idx="1944">
                  <c:v>1.0736655836195652E-2</c:v>
                </c:pt>
                <c:pt idx="1945">
                  <c:v>9.0644382245425037E-3</c:v>
                </c:pt>
                <c:pt idx="1946">
                  <c:v>9.4665697216045341E-3</c:v>
                </c:pt>
                <c:pt idx="1947">
                  <c:v>9.5284910788118182E-3</c:v>
                </c:pt>
                <c:pt idx="1948">
                  <c:v>9.1675615645098185E-3</c:v>
                </c:pt>
                <c:pt idx="1949">
                  <c:v>1.1521219574295083E-2</c:v>
                </c:pt>
                <c:pt idx="1950">
                  <c:v>5.6986121198048245E-3</c:v>
                </c:pt>
                <c:pt idx="1951">
                  <c:v>4.7411148057630026E-3</c:v>
                </c:pt>
                <c:pt idx="1952">
                  <c:v>6.2273013128267829E-3</c:v>
                </c:pt>
                <c:pt idx="1953">
                  <c:v>6.9458735586808151E-3</c:v>
                </c:pt>
                <c:pt idx="1954">
                  <c:v>4.9480278460948268E-3</c:v>
                </c:pt>
                <c:pt idx="1955">
                  <c:v>4.1545105393500092E-3</c:v>
                </c:pt>
                <c:pt idx="1956">
                  <c:v>4.7902236583270419E-3</c:v>
                </c:pt>
                <c:pt idx="1957">
                  <c:v>4.3754786582193006E-3</c:v>
                </c:pt>
                <c:pt idx="1958">
                  <c:v>5.5437666667937924E-3</c:v>
                </c:pt>
                <c:pt idx="1959">
                  <c:v>5.6300716958767039E-3</c:v>
                </c:pt>
                <c:pt idx="1960">
                  <c:v>2.7254115025555636E-3</c:v>
                </c:pt>
                <c:pt idx="1961">
                  <c:v>1.6315844983092465E-3</c:v>
                </c:pt>
                <c:pt idx="1962">
                  <c:v>7.1375476059964971E-4</c:v>
                </c:pt>
                <c:pt idx="1963">
                  <c:v>7.7829419310759818E-4</c:v>
                </c:pt>
                <c:pt idx="1964">
                  <c:v>0</c:v>
                </c:pt>
                <c:pt idx="1965">
                  <c:v>9.8823748765020092E-5</c:v>
                </c:pt>
                <c:pt idx="1966">
                  <c:v>0</c:v>
                </c:pt>
                <c:pt idx="1967">
                  <c:v>0</c:v>
                </c:pt>
                <c:pt idx="1968">
                  <c:v>2.4743487958531762E-3</c:v>
                </c:pt>
                <c:pt idx="1969">
                  <c:v>2.0302050572813535E-3</c:v>
                </c:pt>
                <c:pt idx="1970">
                  <c:v>2.4230359361381293E-3</c:v>
                </c:pt>
                <c:pt idx="1971">
                  <c:v>4.5553935400061141E-3</c:v>
                </c:pt>
                <c:pt idx="1972">
                  <c:v>3.7223824241414682E-3</c:v>
                </c:pt>
                <c:pt idx="1973">
                  <c:v>7.7230888600903214E-3</c:v>
                </c:pt>
                <c:pt idx="1974">
                  <c:v>6.5724272026327357E-3</c:v>
                </c:pt>
                <c:pt idx="1975">
                  <c:v>5.6253003876847174E-3</c:v>
                </c:pt>
                <c:pt idx="1976">
                  <c:v>5.6973826409764117E-3</c:v>
                </c:pt>
                <c:pt idx="1977">
                  <c:v>4.368963070078502E-3</c:v>
                </c:pt>
                <c:pt idx="1978">
                  <c:v>2.0570847084688815E-4</c:v>
                </c:pt>
                <c:pt idx="1979">
                  <c:v>0</c:v>
                </c:pt>
                <c:pt idx="1980">
                  <c:v>6.0725158761560927E-3</c:v>
                </c:pt>
                <c:pt idx="1981">
                  <c:v>1.6308082273861491E-3</c:v>
                </c:pt>
                <c:pt idx="1982">
                  <c:v>0</c:v>
                </c:pt>
                <c:pt idx="1983">
                  <c:v>1.6923931280151683E-3</c:v>
                </c:pt>
                <c:pt idx="1984">
                  <c:v>2.5909668735919489E-3</c:v>
                </c:pt>
                <c:pt idx="1985">
                  <c:v>3.0457866858774052E-3</c:v>
                </c:pt>
                <c:pt idx="1986">
                  <c:v>5.4769220895352078E-3</c:v>
                </c:pt>
                <c:pt idx="1987">
                  <c:v>7.0541576092307823E-3</c:v>
                </c:pt>
                <c:pt idx="1988">
                  <c:v>6.7036129540897216E-3</c:v>
                </c:pt>
                <c:pt idx="1989">
                  <c:v>6.3676514021668851E-3</c:v>
                </c:pt>
                <c:pt idx="1990">
                  <c:v>8.2924901060819067E-3</c:v>
                </c:pt>
                <c:pt idx="1991">
                  <c:v>7.142775063128104E-3</c:v>
                </c:pt>
                <c:pt idx="1992">
                  <c:v>2.2562285557199413E-3</c:v>
                </c:pt>
                <c:pt idx="1993">
                  <c:v>1.3557487323458961E-3</c:v>
                </c:pt>
                <c:pt idx="1994">
                  <c:v>6.0507948713661719E-4</c:v>
                </c:pt>
                <c:pt idx="1995">
                  <c:v>6.4610027155753702E-4</c:v>
                </c:pt>
                <c:pt idx="1996">
                  <c:v>2.2585656138642829E-3</c:v>
                </c:pt>
                <c:pt idx="1997">
                  <c:v>1.6443008878619381E-3</c:v>
                </c:pt>
                <c:pt idx="1998">
                  <c:v>5.9900496633824574E-3</c:v>
                </c:pt>
                <c:pt idx="1999">
                  <c:v>5.9093666321098359E-3</c:v>
                </c:pt>
                <c:pt idx="2000">
                  <c:v>5.0994240995296813E-3</c:v>
                </c:pt>
                <c:pt idx="2001">
                  <c:v>5.0225094063072184E-3</c:v>
                </c:pt>
                <c:pt idx="2002">
                  <c:v>4.8356190671505761E-3</c:v>
                </c:pt>
                <c:pt idx="2003">
                  <c:v>4.1570565290436345E-3</c:v>
                </c:pt>
                <c:pt idx="2004">
                  <c:v>2.5128107281174872E-3</c:v>
                </c:pt>
                <c:pt idx="2005">
                  <c:v>2.4030498118620125E-3</c:v>
                </c:pt>
                <c:pt idx="2006">
                  <c:v>2.9472687758270721E-3</c:v>
                </c:pt>
                <c:pt idx="2007">
                  <c:v>3.7514423556128662E-3</c:v>
                </c:pt>
                <c:pt idx="2008">
                  <c:v>4.6938530029447811E-3</c:v>
                </c:pt>
                <c:pt idx="2009">
                  <c:v>2.4106234635600243E-3</c:v>
                </c:pt>
                <c:pt idx="2010">
                  <c:v>2.2228766675345124E-3</c:v>
                </c:pt>
                <c:pt idx="2011">
                  <c:v>2.346304903062868E-3</c:v>
                </c:pt>
                <c:pt idx="2012">
                  <c:v>0</c:v>
                </c:pt>
                <c:pt idx="2013">
                  <c:v>7.8520677906857017E-4</c:v>
                </c:pt>
                <c:pt idx="2014">
                  <c:v>5.1491764181912369E-3</c:v>
                </c:pt>
                <c:pt idx="2015">
                  <c:v>2.0400466583979648E-3</c:v>
                </c:pt>
                <c:pt idx="2016">
                  <c:v>3.4462049473814593E-3</c:v>
                </c:pt>
                <c:pt idx="2017">
                  <c:v>4.5942839582520101E-3</c:v>
                </c:pt>
                <c:pt idx="2018">
                  <c:v>3.1809348181801589E-3</c:v>
                </c:pt>
                <c:pt idx="2019">
                  <c:v>2.0473706240642375E-4</c:v>
                </c:pt>
                <c:pt idx="2020">
                  <c:v>0</c:v>
                </c:pt>
                <c:pt idx="2021">
                  <c:v>0</c:v>
                </c:pt>
                <c:pt idx="2022">
                  <c:v>0</c:v>
                </c:pt>
                <c:pt idx="2023">
                  <c:v>3.4939007814538403E-4</c:v>
                </c:pt>
                <c:pt idx="2024">
                  <c:v>0</c:v>
                </c:pt>
                <c:pt idx="2025">
                  <c:v>0</c:v>
                </c:pt>
                <c:pt idx="2026">
                  <c:v>1.8556407366399075E-3</c:v>
                </c:pt>
                <c:pt idx="2027">
                  <c:v>5.2531793937760085E-4</c:v>
                </c:pt>
                <c:pt idx="2028">
                  <c:v>0</c:v>
                </c:pt>
                <c:pt idx="2029">
                  <c:v>0</c:v>
                </c:pt>
                <c:pt idx="2030">
                  <c:v>0</c:v>
                </c:pt>
                <c:pt idx="2031">
                  <c:v>0</c:v>
                </c:pt>
                <c:pt idx="2032">
                  <c:v>0</c:v>
                </c:pt>
                <c:pt idx="2033">
                  <c:v>2.245759647283907E-3</c:v>
                </c:pt>
                <c:pt idx="2034">
                  <c:v>9.2600438913570393E-5</c:v>
                </c:pt>
                <c:pt idx="2035">
                  <c:v>0</c:v>
                </c:pt>
                <c:pt idx="2036">
                  <c:v>0</c:v>
                </c:pt>
                <c:pt idx="2037">
                  <c:v>0</c:v>
                </c:pt>
                <c:pt idx="2038">
                  <c:v>1.6447194815616406E-4</c:v>
                </c:pt>
                <c:pt idx="2039">
                  <c:v>1.5816167337282527E-3</c:v>
                </c:pt>
                <c:pt idx="2040">
                  <c:v>1.8980623527714569E-3</c:v>
                </c:pt>
                <c:pt idx="2041">
                  <c:v>4.348226851536019E-3</c:v>
                </c:pt>
                <c:pt idx="2042">
                  <c:v>4.5378071740335146E-3</c:v>
                </c:pt>
                <c:pt idx="2043">
                  <c:v>6.9616105828183006E-3</c:v>
                </c:pt>
                <c:pt idx="2044">
                  <c:v>1.0100795951603736E-2</c:v>
                </c:pt>
                <c:pt idx="2045">
                  <c:v>1.4471145851807532E-2</c:v>
                </c:pt>
                <c:pt idx="2046">
                  <c:v>1.3078270868061903E-2</c:v>
                </c:pt>
                <c:pt idx="2047">
                  <c:v>1.385603851390238E-2</c:v>
                </c:pt>
                <c:pt idx="2048">
                  <c:v>1.3475357461605997E-2</c:v>
                </c:pt>
                <c:pt idx="2049">
                  <c:v>1.6425685483984931E-2</c:v>
                </c:pt>
                <c:pt idx="2050">
                  <c:v>2.5449703997460049E-2</c:v>
                </c:pt>
                <c:pt idx="2051">
                  <c:v>2.7123155494982676E-2</c:v>
                </c:pt>
                <c:pt idx="2052">
                  <c:v>3.582595680519407E-2</c:v>
                </c:pt>
                <c:pt idx="2053">
                  <c:v>3.5325057125254689E-2</c:v>
                </c:pt>
                <c:pt idx="2054">
                  <c:v>3.1935110460105554E-2</c:v>
                </c:pt>
                <c:pt idx="2055">
                  <c:v>3.2583341084849171E-2</c:v>
                </c:pt>
                <c:pt idx="2056">
                  <c:v>2.9730561563911739E-2</c:v>
                </c:pt>
                <c:pt idx="2057">
                  <c:v>2.8110635820377539E-2</c:v>
                </c:pt>
                <c:pt idx="2058">
                  <c:v>2.6612439803622823E-2</c:v>
                </c:pt>
                <c:pt idx="2059">
                  <c:v>2.6628998251779112E-2</c:v>
                </c:pt>
                <c:pt idx="2060">
                  <c:v>2.5571972811296084E-2</c:v>
                </c:pt>
                <c:pt idx="2061">
                  <c:v>2.5940128118999151E-2</c:v>
                </c:pt>
                <c:pt idx="2062">
                  <c:v>3.0851345217379644E-2</c:v>
                </c:pt>
                <c:pt idx="2063">
                  <c:v>3.0111519177133395E-2</c:v>
                </c:pt>
                <c:pt idx="2064">
                  <c:v>2.8076027442875517E-2</c:v>
                </c:pt>
                <c:pt idx="2065">
                  <c:v>2.4899702468786589E-2</c:v>
                </c:pt>
                <c:pt idx="2066">
                  <c:v>2.7493526907579224E-2</c:v>
                </c:pt>
                <c:pt idx="2067">
                  <c:v>2.6486577617383267E-2</c:v>
                </c:pt>
                <c:pt idx="2068">
                  <c:v>2.5754305784734366E-2</c:v>
                </c:pt>
                <c:pt idx="2069">
                  <c:v>2.7021849123059383E-2</c:v>
                </c:pt>
                <c:pt idx="2070">
                  <c:v>2.8337807899097123E-2</c:v>
                </c:pt>
                <c:pt idx="2071">
                  <c:v>3.0431732691149072E-2</c:v>
                </c:pt>
                <c:pt idx="2072">
                  <c:v>3.0018546911863009E-2</c:v>
                </c:pt>
                <c:pt idx="2073">
                  <c:v>2.8417295121552888E-2</c:v>
                </c:pt>
                <c:pt idx="2074">
                  <c:v>2.8745845996066222E-2</c:v>
                </c:pt>
                <c:pt idx="2075">
                  <c:v>2.9224612441870579E-2</c:v>
                </c:pt>
                <c:pt idx="2076">
                  <c:v>2.9377546975941304E-2</c:v>
                </c:pt>
                <c:pt idx="2077">
                  <c:v>3.1032693730098759E-2</c:v>
                </c:pt>
                <c:pt idx="2078">
                  <c:v>3.0627164318053124E-2</c:v>
                </c:pt>
                <c:pt idx="2079">
                  <c:v>2.9933401427854944E-2</c:v>
                </c:pt>
                <c:pt idx="2080">
                  <c:v>2.7256051299240469E-2</c:v>
                </c:pt>
                <c:pt idx="2081">
                  <c:v>2.6375983842171435E-2</c:v>
                </c:pt>
                <c:pt idx="2082">
                  <c:v>2.453501618056364E-2</c:v>
                </c:pt>
                <c:pt idx="2083">
                  <c:v>2.3787767585817798E-2</c:v>
                </c:pt>
                <c:pt idx="2084">
                  <c:v>2.4611691272021008E-2</c:v>
                </c:pt>
                <c:pt idx="2085">
                  <c:v>2.5382263251549131E-2</c:v>
                </c:pt>
                <c:pt idx="2086">
                  <c:v>2.5309382778019751E-2</c:v>
                </c:pt>
                <c:pt idx="2087">
                  <c:v>2.3383604832104443E-2</c:v>
                </c:pt>
                <c:pt idx="2088">
                  <c:v>2.3854193656966394E-2</c:v>
                </c:pt>
                <c:pt idx="2089">
                  <c:v>2.4839175676600322E-2</c:v>
                </c:pt>
                <c:pt idx="2090">
                  <c:v>2.64120585191705E-2</c:v>
                </c:pt>
                <c:pt idx="2091">
                  <c:v>2.7254497356184682E-2</c:v>
                </c:pt>
                <c:pt idx="2092">
                  <c:v>2.6203264281535188E-2</c:v>
                </c:pt>
                <c:pt idx="2093">
                  <c:v>2.7594513343648375E-2</c:v>
                </c:pt>
                <c:pt idx="2094">
                  <c:v>2.7298806800767128E-2</c:v>
                </c:pt>
                <c:pt idx="2095">
                  <c:v>2.7374064373685614E-2</c:v>
                </c:pt>
                <c:pt idx="2096">
                  <c:v>2.7465230562698117E-2</c:v>
                </c:pt>
                <c:pt idx="2097">
                  <c:v>2.5315548055940273E-2</c:v>
                </c:pt>
                <c:pt idx="2098">
                  <c:v>2.5080666057871404E-2</c:v>
                </c:pt>
                <c:pt idx="2099">
                  <c:v>2.5884300870465338E-2</c:v>
                </c:pt>
                <c:pt idx="2100">
                  <c:v>2.6660843461166372E-2</c:v>
                </c:pt>
                <c:pt idx="2101">
                  <c:v>2.7085449138750328E-2</c:v>
                </c:pt>
                <c:pt idx="2102">
                  <c:v>2.6428920064533901E-2</c:v>
                </c:pt>
                <c:pt idx="2103">
                  <c:v>2.5151078597122511E-2</c:v>
                </c:pt>
                <c:pt idx="2104">
                  <c:v>2.5921738357741253E-2</c:v>
                </c:pt>
                <c:pt idx="2105">
                  <c:v>2.6238412773937903E-2</c:v>
                </c:pt>
                <c:pt idx="2106">
                  <c:v>2.5921194372508394E-2</c:v>
                </c:pt>
                <c:pt idx="2107">
                  <c:v>2.4150595124300622E-2</c:v>
                </c:pt>
                <c:pt idx="2108">
                  <c:v>2.730754827823112E-2</c:v>
                </c:pt>
                <c:pt idx="2109">
                  <c:v>2.6733583128154326E-2</c:v>
                </c:pt>
                <c:pt idx="2110">
                  <c:v>2.627778467110542E-2</c:v>
                </c:pt>
                <c:pt idx="2111">
                  <c:v>2.6423750838525772E-2</c:v>
                </c:pt>
                <c:pt idx="2112">
                  <c:v>2.429544274800155E-2</c:v>
                </c:pt>
                <c:pt idx="2113">
                  <c:v>2.470862932776674E-2</c:v>
                </c:pt>
                <c:pt idx="2114">
                  <c:v>2.4162419779989674E-2</c:v>
                </c:pt>
                <c:pt idx="2115">
                  <c:v>2.1605670052852965E-2</c:v>
                </c:pt>
                <c:pt idx="2116">
                  <c:v>2.2176803022246339E-2</c:v>
                </c:pt>
                <c:pt idx="2117">
                  <c:v>2.2335209776342957E-2</c:v>
                </c:pt>
                <c:pt idx="2118">
                  <c:v>2.3664260409025362E-2</c:v>
                </c:pt>
                <c:pt idx="2119">
                  <c:v>2.3125301567872181E-2</c:v>
                </c:pt>
                <c:pt idx="2120">
                  <c:v>2.233180273927915E-2</c:v>
                </c:pt>
                <c:pt idx="2121">
                  <c:v>2.0585615307904592E-2</c:v>
                </c:pt>
                <c:pt idx="2122">
                  <c:v>2.0705710428770563E-2</c:v>
                </c:pt>
                <c:pt idx="2123">
                  <c:v>2.235362501678706E-2</c:v>
                </c:pt>
                <c:pt idx="2124">
                  <c:v>2.135246512557587E-2</c:v>
                </c:pt>
                <c:pt idx="2125">
                  <c:v>2.1041316582499747E-2</c:v>
                </c:pt>
                <c:pt idx="2126">
                  <c:v>2.2355539776921618E-2</c:v>
                </c:pt>
                <c:pt idx="2127">
                  <c:v>2.4887636851291473E-2</c:v>
                </c:pt>
                <c:pt idx="2128">
                  <c:v>2.5209265489901322E-2</c:v>
                </c:pt>
                <c:pt idx="2129">
                  <c:v>2.4745762347987976E-2</c:v>
                </c:pt>
                <c:pt idx="2130">
                  <c:v>2.1503291160279603E-2</c:v>
                </c:pt>
                <c:pt idx="2131">
                  <c:v>2.3086860198977543E-2</c:v>
                </c:pt>
                <c:pt idx="2132">
                  <c:v>2.5451976397566578E-2</c:v>
                </c:pt>
                <c:pt idx="2133">
                  <c:v>2.8198166014840043E-2</c:v>
                </c:pt>
                <c:pt idx="2134">
                  <c:v>3.2189350631008917E-2</c:v>
                </c:pt>
                <c:pt idx="2135">
                  <c:v>3.2612235041345583E-2</c:v>
                </c:pt>
                <c:pt idx="2136">
                  <c:v>3.3958075139601696E-2</c:v>
                </c:pt>
                <c:pt idx="2137">
                  <c:v>3.2303720148646797E-2</c:v>
                </c:pt>
                <c:pt idx="2138">
                  <c:v>3.3941329473282877E-2</c:v>
                </c:pt>
                <c:pt idx="2139">
                  <c:v>3.28812996322837E-2</c:v>
                </c:pt>
                <c:pt idx="2140">
                  <c:v>3.2657309002821044E-2</c:v>
                </c:pt>
                <c:pt idx="2141">
                  <c:v>3.2574776568819908E-2</c:v>
                </c:pt>
                <c:pt idx="2142">
                  <c:v>3.5099761824744835E-2</c:v>
                </c:pt>
                <c:pt idx="2143">
                  <c:v>3.7424452846667067E-2</c:v>
                </c:pt>
                <c:pt idx="2144">
                  <c:v>4.0364146562619108E-2</c:v>
                </c:pt>
                <c:pt idx="2145">
                  <c:v>4.2440659780926149E-2</c:v>
                </c:pt>
                <c:pt idx="2146">
                  <c:v>4.1087126311700417E-2</c:v>
                </c:pt>
                <c:pt idx="2147">
                  <c:v>4.5174091339966638E-2</c:v>
                </c:pt>
                <c:pt idx="2148">
                  <c:v>4.493334993842879E-2</c:v>
                </c:pt>
                <c:pt idx="2149">
                  <c:v>4.3890971789510957E-2</c:v>
                </c:pt>
                <c:pt idx="2150">
                  <c:v>4.0354148715012639E-2</c:v>
                </c:pt>
                <c:pt idx="2151">
                  <c:v>4.2037668540336193E-2</c:v>
                </c:pt>
                <c:pt idx="2152">
                  <c:v>4.1768165097109677E-2</c:v>
                </c:pt>
                <c:pt idx="2153">
                  <c:v>4.2323135453972038E-2</c:v>
                </c:pt>
                <c:pt idx="2154">
                  <c:v>4.2114873720530688E-2</c:v>
                </c:pt>
                <c:pt idx="2155">
                  <c:v>4.1520984500530878E-2</c:v>
                </c:pt>
                <c:pt idx="2156">
                  <c:v>4.1151730464095038E-2</c:v>
                </c:pt>
                <c:pt idx="2157">
                  <c:v>3.96503172198438E-2</c:v>
                </c:pt>
                <c:pt idx="2158">
                  <c:v>3.7062812468013462E-2</c:v>
                </c:pt>
                <c:pt idx="2159">
                  <c:v>3.6139694021388613E-2</c:v>
                </c:pt>
                <c:pt idx="2160">
                  <c:v>3.7096559311586175E-2</c:v>
                </c:pt>
                <c:pt idx="2161">
                  <c:v>3.3070518534457527E-2</c:v>
                </c:pt>
                <c:pt idx="2162">
                  <c:v>3.0670969154005467E-2</c:v>
                </c:pt>
                <c:pt idx="2163">
                  <c:v>3.2033751231717811E-2</c:v>
                </c:pt>
                <c:pt idx="2164">
                  <c:v>3.28632050550689E-2</c:v>
                </c:pt>
                <c:pt idx="2165">
                  <c:v>3.2152042804605818E-2</c:v>
                </c:pt>
                <c:pt idx="2166">
                  <c:v>3.2752524815433892E-2</c:v>
                </c:pt>
                <c:pt idx="2167">
                  <c:v>3.467102049159021E-2</c:v>
                </c:pt>
                <c:pt idx="2168">
                  <c:v>3.4337956015356497E-2</c:v>
                </c:pt>
                <c:pt idx="2169">
                  <c:v>3.3545467553773189E-2</c:v>
                </c:pt>
                <c:pt idx="2170">
                  <c:v>3.5931038116058467E-2</c:v>
                </c:pt>
                <c:pt idx="2171">
                  <c:v>3.8397127588984947E-2</c:v>
                </c:pt>
                <c:pt idx="2172">
                  <c:v>3.871677817647512E-2</c:v>
                </c:pt>
                <c:pt idx="2173">
                  <c:v>4.1077272280451105E-2</c:v>
                </c:pt>
                <c:pt idx="2174">
                  <c:v>4.4459440705005848E-2</c:v>
                </c:pt>
                <c:pt idx="2175">
                  <c:v>4.4326672519447885E-2</c:v>
                </c:pt>
                <c:pt idx="2176">
                  <c:v>4.3459937989892006E-2</c:v>
                </c:pt>
                <c:pt idx="2177">
                  <c:v>4.2180768767256072E-2</c:v>
                </c:pt>
                <c:pt idx="2178">
                  <c:v>4.4582945625432413E-2</c:v>
                </c:pt>
                <c:pt idx="2179">
                  <c:v>4.2317640428277015E-2</c:v>
                </c:pt>
                <c:pt idx="2180">
                  <c:v>4.2263520983175651E-2</c:v>
                </c:pt>
                <c:pt idx="2181">
                  <c:v>4.0295909832402832E-2</c:v>
                </c:pt>
                <c:pt idx="2182">
                  <c:v>4.0628607931069927E-2</c:v>
                </c:pt>
                <c:pt idx="2183">
                  <c:v>4.2887827144080792E-2</c:v>
                </c:pt>
                <c:pt idx="2184">
                  <c:v>4.5920111439955891E-2</c:v>
                </c:pt>
                <c:pt idx="2185">
                  <c:v>4.5660485172127285E-2</c:v>
                </c:pt>
                <c:pt idx="2186">
                  <c:v>4.4118363783725356E-2</c:v>
                </c:pt>
                <c:pt idx="2187">
                  <c:v>4.5122636083921419E-2</c:v>
                </c:pt>
                <c:pt idx="2188">
                  <c:v>4.6348031075822749E-2</c:v>
                </c:pt>
                <c:pt idx="2189">
                  <c:v>4.6659941372640956E-2</c:v>
                </c:pt>
                <c:pt idx="2190">
                  <c:v>4.4998788468959661E-2</c:v>
                </c:pt>
                <c:pt idx="2191">
                  <c:v>4.4318702140845434E-2</c:v>
                </c:pt>
                <c:pt idx="2192">
                  <c:v>4.3867163350386873E-2</c:v>
                </c:pt>
                <c:pt idx="2193">
                  <c:v>4.5756837611235945E-2</c:v>
                </c:pt>
                <c:pt idx="2194">
                  <c:v>4.6465101964363154E-2</c:v>
                </c:pt>
                <c:pt idx="2195">
                  <c:v>4.4515538731219939E-2</c:v>
                </c:pt>
                <c:pt idx="2196">
                  <c:v>4.0010776230045009E-2</c:v>
                </c:pt>
                <c:pt idx="2197">
                  <c:v>3.957916651041693E-2</c:v>
                </c:pt>
                <c:pt idx="2198">
                  <c:v>3.7641204869386491E-2</c:v>
                </c:pt>
                <c:pt idx="2199">
                  <c:v>3.7815466819362764E-2</c:v>
                </c:pt>
                <c:pt idx="2200">
                  <c:v>3.7339850691726406E-2</c:v>
                </c:pt>
                <c:pt idx="2201">
                  <c:v>3.6434403338946875E-2</c:v>
                </c:pt>
                <c:pt idx="2202">
                  <c:v>3.7785241771213451E-2</c:v>
                </c:pt>
                <c:pt idx="2203">
                  <c:v>3.6851484612476559E-2</c:v>
                </c:pt>
                <c:pt idx="2204">
                  <c:v>3.5531873019163274E-2</c:v>
                </c:pt>
                <c:pt idx="2205">
                  <c:v>3.4714676302301628E-2</c:v>
                </c:pt>
                <c:pt idx="2206">
                  <c:v>3.6949151127864233E-2</c:v>
                </c:pt>
                <c:pt idx="2207">
                  <c:v>3.6684730217608763E-2</c:v>
                </c:pt>
                <c:pt idx="2208">
                  <c:v>3.599637434747871E-2</c:v>
                </c:pt>
                <c:pt idx="2209">
                  <c:v>3.5907086505963748E-2</c:v>
                </c:pt>
                <c:pt idx="2210">
                  <c:v>3.7465483573578151E-2</c:v>
                </c:pt>
                <c:pt idx="2211">
                  <c:v>3.7285124041899875E-2</c:v>
                </c:pt>
                <c:pt idx="2212">
                  <c:v>3.8389850015509208E-2</c:v>
                </c:pt>
                <c:pt idx="2213">
                  <c:v>3.8867082881233084E-2</c:v>
                </c:pt>
                <c:pt idx="2214">
                  <c:v>3.9164183227060612E-2</c:v>
                </c:pt>
                <c:pt idx="2215">
                  <c:v>4.0984957458364946E-2</c:v>
                </c:pt>
                <c:pt idx="2216">
                  <c:v>3.9705510648519793E-2</c:v>
                </c:pt>
                <c:pt idx="2217">
                  <c:v>3.8481987316637878E-2</c:v>
                </c:pt>
                <c:pt idx="2218">
                  <c:v>3.6469139722479227E-2</c:v>
                </c:pt>
                <c:pt idx="2219">
                  <c:v>3.4813711620321763E-2</c:v>
                </c:pt>
                <c:pt idx="2220">
                  <c:v>3.4339404699930354E-2</c:v>
                </c:pt>
                <c:pt idx="2221">
                  <c:v>3.5898097150297126E-2</c:v>
                </c:pt>
                <c:pt idx="2222">
                  <c:v>3.5678785860963402E-2</c:v>
                </c:pt>
                <c:pt idx="2223">
                  <c:v>3.5527561212827741E-2</c:v>
                </c:pt>
                <c:pt idx="2224">
                  <c:v>3.8308546820049139E-2</c:v>
                </c:pt>
                <c:pt idx="2225">
                  <c:v>3.7439555670464975E-2</c:v>
                </c:pt>
                <c:pt idx="2226">
                  <c:v>3.5834562149942628E-2</c:v>
                </c:pt>
                <c:pt idx="2227">
                  <c:v>3.4314472584603961E-2</c:v>
                </c:pt>
                <c:pt idx="2228">
                  <c:v>3.4760647658498955E-2</c:v>
                </c:pt>
                <c:pt idx="2229">
                  <c:v>3.2967944102261781E-2</c:v>
                </c:pt>
                <c:pt idx="2230">
                  <c:v>3.362186209646989E-2</c:v>
                </c:pt>
                <c:pt idx="2231">
                  <c:v>3.5944243071476478E-2</c:v>
                </c:pt>
                <c:pt idx="2232">
                  <c:v>3.9393614114751951E-2</c:v>
                </c:pt>
                <c:pt idx="2233">
                  <c:v>3.4704997055183706E-2</c:v>
                </c:pt>
                <c:pt idx="2234">
                  <c:v>3.343448684342476E-2</c:v>
                </c:pt>
                <c:pt idx="2235">
                  <c:v>3.3609854658070426E-2</c:v>
                </c:pt>
                <c:pt idx="2236">
                  <c:v>3.3721402984433602E-2</c:v>
                </c:pt>
                <c:pt idx="2237">
                  <c:v>3.4498253283778868E-2</c:v>
                </c:pt>
                <c:pt idx="2238">
                  <c:v>3.55533885544983E-2</c:v>
                </c:pt>
                <c:pt idx="2239">
                  <c:v>3.5750395872296448E-2</c:v>
                </c:pt>
                <c:pt idx="2240">
                  <c:v>3.4196245857989749E-2</c:v>
                </c:pt>
                <c:pt idx="2241">
                  <c:v>3.4103606648442697E-2</c:v>
                </c:pt>
                <c:pt idx="2242">
                  <c:v>3.5649102125335674E-2</c:v>
                </c:pt>
                <c:pt idx="2243">
                  <c:v>3.4061023285405834E-2</c:v>
                </c:pt>
                <c:pt idx="2244">
                  <c:v>3.1769308433362564E-2</c:v>
                </c:pt>
                <c:pt idx="2245">
                  <c:v>3.2493924138391361E-2</c:v>
                </c:pt>
                <c:pt idx="2246">
                  <c:v>3.10414662884132E-2</c:v>
                </c:pt>
                <c:pt idx="2247">
                  <c:v>3.0756199205730139E-2</c:v>
                </c:pt>
                <c:pt idx="2248">
                  <c:v>2.9777299056622408E-2</c:v>
                </c:pt>
                <c:pt idx="2249">
                  <c:v>3.0792463924313229E-2</c:v>
                </c:pt>
                <c:pt idx="2250">
                  <c:v>3.0486509678054108E-2</c:v>
                </c:pt>
                <c:pt idx="2251">
                  <c:v>2.7979440781526255E-2</c:v>
                </c:pt>
                <c:pt idx="2252">
                  <c:v>2.7934650547277728E-2</c:v>
                </c:pt>
                <c:pt idx="2253">
                  <c:v>2.9649596785347954E-2</c:v>
                </c:pt>
                <c:pt idx="2254">
                  <c:v>2.9100747881601774E-2</c:v>
                </c:pt>
                <c:pt idx="2255">
                  <c:v>2.9653604608183226E-2</c:v>
                </c:pt>
                <c:pt idx="2256">
                  <c:v>3.0251107140620626E-2</c:v>
                </c:pt>
                <c:pt idx="2257">
                  <c:v>3.2053535010000966E-2</c:v>
                </c:pt>
                <c:pt idx="2258">
                  <c:v>3.4491925132533963E-2</c:v>
                </c:pt>
                <c:pt idx="2259">
                  <c:v>3.2288110078609433E-2</c:v>
                </c:pt>
                <c:pt idx="2260">
                  <c:v>3.1204764146030128E-2</c:v>
                </c:pt>
                <c:pt idx="2261">
                  <c:v>3.0309600087386368E-2</c:v>
                </c:pt>
                <c:pt idx="2262">
                  <c:v>2.9649576368176223E-2</c:v>
                </c:pt>
                <c:pt idx="2263">
                  <c:v>3.0555352159376103E-2</c:v>
                </c:pt>
                <c:pt idx="2264">
                  <c:v>2.9464259740695775E-2</c:v>
                </c:pt>
                <c:pt idx="2265">
                  <c:v>2.6216243270445583E-2</c:v>
                </c:pt>
                <c:pt idx="2266">
                  <c:v>2.2632053627651749E-2</c:v>
                </c:pt>
                <c:pt idx="2267">
                  <c:v>2.1747005120273277E-2</c:v>
                </c:pt>
                <c:pt idx="2268">
                  <c:v>2.2323564563671683E-2</c:v>
                </c:pt>
                <c:pt idx="2269">
                  <c:v>2.31117717128555E-2</c:v>
                </c:pt>
                <c:pt idx="2270">
                  <c:v>2.4093325497189011E-2</c:v>
                </c:pt>
                <c:pt idx="2271">
                  <c:v>2.5295174001984111E-2</c:v>
                </c:pt>
                <c:pt idx="2272">
                  <c:v>2.4751964472436661E-2</c:v>
                </c:pt>
                <c:pt idx="2273">
                  <c:v>2.3551812713620834E-2</c:v>
                </c:pt>
                <c:pt idx="2274">
                  <c:v>2.343381369107822E-2</c:v>
                </c:pt>
                <c:pt idx="2275">
                  <c:v>2.2011573718398569E-2</c:v>
                </c:pt>
                <c:pt idx="2276">
                  <c:v>2.1107370070313491E-2</c:v>
                </c:pt>
                <c:pt idx="2277">
                  <c:v>2.154000306331727E-2</c:v>
                </c:pt>
                <c:pt idx="2278">
                  <c:v>2.1733130420897417E-2</c:v>
                </c:pt>
                <c:pt idx="2279">
                  <c:v>2.2003635134435817E-2</c:v>
                </c:pt>
                <c:pt idx="2280">
                  <c:v>2.1457027227818504E-2</c:v>
                </c:pt>
                <c:pt idx="2281">
                  <c:v>1.9277349923015552E-2</c:v>
                </c:pt>
                <c:pt idx="2282">
                  <c:v>1.8805857771952428E-2</c:v>
                </c:pt>
                <c:pt idx="2283">
                  <c:v>1.7543183491859349E-2</c:v>
                </c:pt>
                <c:pt idx="2284">
                  <c:v>1.870133103103977E-2</c:v>
                </c:pt>
                <c:pt idx="2285">
                  <c:v>1.9205926526263406E-2</c:v>
                </c:pt>
                <c:pt idx="2286">
                  <c:v>1.7149556161739854E-2</c:v>
                </c:pt>
                <c:pt idx="2287">
                  <c:v>1.6823804058036185E-2</c:v>
                </c:pt>
                <c:pt idx="2288">
                  <c:v>1.7043638347320145E-2</c:v>
                </c:pt>
                <c:pt idx="2289">
                  <c:v>1.5701224645105483E-2</c:v>
                </c:pt>
                <c:pt idx="2290">
                  <c:v>1.3881813574453505E-2</c:v>
                </c:pt>
                <c:pt idx="2291">
                  <c:v>1.5179987710126075E-2</c:v>
                </c:pt>
                <c:pt idx="2292">
                  <c:v>1.5366191391766204E-2</c:v>
                </c:pt>
                <c:pt idx="2293">
                  <c:v>1.7351424470144261E-2</c:v>
                </c:pt>
                <c:pt idx="2294">
                  <c:v>1.6026367068675662E-2</c:v>
                </c:pt>
                <c:pt idx="2295">
                  <c:v>1.544585029243617E-2</c:v>
                </c:pt>
                <c:pt idx="2296">
                  <c:v>1.3621210654681359E-2</c:v>
                </c:pt>
                <c:pt idx="2297">
                  <c:v>1.4186331041854849E-2</c:v>
                </c:pt>
                <c:pt idx="2298">
                  <c:v>1.2424877956517366E-2</c:v>
                </c:pt>
                <c:pt idx="2299">
                  <c:v>1.1971392224971233E-2</c:v>
                </c:pt>
                <c:pt idx="2300">
                  <c:v>1.1790734089153987E-2</c:v>
                </c:pt>
                <c:pt idx="2301">
                  <c:v>1.2952565937774496E-2</c:v>
                </c:pt>
                <c:pt idx="2302">
                  <c:v>1.346189582810442E-2</c:v>
                </c:pt>
                <c:pt idx="2303">
                  <c:v>1.2521659722970591E-2</c:v>
                </c:pt>
                <c:pt idx="2304">
                  <c:v>1.3368609903891548E-2</c:v>
                </c:pt>
                <c:pt idx="2305">
                  <c:v>1.2685195852937814E-2</c:v>
                </c:pt>
                <c:pt idx="2306">
                  <c:v>1.1848362753584585E-2</c:v>
                </c:pt>
                <c:pt idx="2307">
                  <c:v>1.3680294944047322E-2</c:v>
                </c:pt>
                <c:pt idx="2308">
                  <c:v>1.336123700658387E-2</c:v>
                </c:pt>
                <c:pt idx="2309">
                  <c:v>1.2367825551226952E-2</c:v>
                </c:pt>
                <c:pt idx="2310">
                  <c:v>1.0258698865340143E-2</c:v>
                </c:pt>
                <c:pt idx="2311">
                  <c:v>9.2368355024824433E-3</c:v>
                </c:pt>
                <c:pt idx="2312">
                  <c:v>9.7905854321369556E-3</c:v>
                </c:pt>
                <c:pt idx="2313">
                  <c:v>1.0731176959053235E-2</c:v>
                </c:pt>
                <c:pt idx="2314">
                  <c:v>8.7700607906040506E-3</c:v>
                </c:pt>
                <c:pt idx="2315">
                  <c:v>9.0258880406398623E-3</c:v>
                </c:pt>
                <c:pt idx="2316">
                  <c:v>7.2429347082502149E-3</c:v>
                </c:pt>
                <c:pt idx="2317">
                  <c:v>6.8844280515860667E-3</c:v>
                </c:pt>
                <c:pt idx="2318">
                  <c:v>4.8558624564216668E-3</c:v>
                </c:pt>
                <c:pt idx="2319">
                  <c:v>2.4524408466638503E-3</c:v>
                </c:pt>
                <c:pt idx="2320">
                  <c:v>0</c:v>
                </c:pt>
                <c:pt idx="2321">
                  <c:v>0</c:v>
                </c:pt>
                <c:pt idx="2322">
                  <c:v>2.1324758000440536E-4</c:v>
                </c:pt>
                <c:pt idx="2323">
                  <c:v>0</c:v>
                </c:pt>
                <c:pt idx="2324">
                  <c:v>9.5881618289883619E-4</c:v>
                </c:pt>
                <c:pt idx="2325">
                  <c:v>0</c:v>
                </c:pt>
                <c:pt idx="2326">
                  <c:v>5.8806746869943805E-4</c:v>
                </c:pt>
                <c:pt idx="2327">
                  <c:v>3.8004535785951532E-4</c:v>
                </c:pt>
                <c:pt idx="2328">
                  <c:v>0</c:v>
                </c:pt>
                <c:pt idx="2329">
                  <c:v>0</c:v>
                </c:pt>
                <c:pt idx="2330">
                  <c:v>0</c:v>
                </c:pt>
                <c:pt idx="2331">
                  <c:v>0</c:v>
                </c:pt>
                <c:pt idx="2332">
                  <c:v>0</c:v>
                </c:pt>
                <c:pt idx="2333">
                  <c:v>6.2279177663948637E-4</c:v>
                </c:pt>
                <c:pt idx="2334">
                  <c:v>0</c:v>
                </c:pt>
                <c:pt idx="2335">
                  <c:v>0</c:v>
                </c:pt>
                <c:pt idx="2336">
                  <c:v>1.3537299501564792E-4</c:v>
                </c:pt>
                <c:pt idx="2337">
                  <c:v>1.0982940097584715E-3</c:v>
                </c:pt>
                <c:pt idx="2338">
                  <c:v>9.6932242548242176E-4</c:v>
                </c:pt>
                <c:pt idx="2339">
                  <c:v>0</c:v>
                </c:pt>
                <c:pt idx="2340">
                  <c:v>1.4799498973006031E-4</c:v>
                </c:pt>
                <c:pt idx="2341">
                  <c:v>1.9541490837681197E-3</c:v>
                </c:pt>
                <c:pt idx="2342">
                  <c:v>9.8776053125371188E-4</c:v>
                </c:pt>
                <c:pt idx="2343">
                  <c:v>1.6926833013832798E-3</c:v>
                </c:pt>
                <c:pt idx="2344">
                  <c:v>4.9017692334518692E-4</c:v>
                </c:pt>
                <c:pt idx="2345">
                  <c:v>0</c:v>
                </c:pt>
                <c:pt idx="2346">
                  <c:v>0</c:v>
                </c:pt>
                <c:pt idx="2347">
                  <c:v>0</c:v>
                </c:pt>
                <c:pt idx="2348">
                  <c:v>1.6913532181472846E-6</c:v>
                </c:pt>
                <c:pt idx="2349">
                  <c:v>0</c:v>
                </c:pt>
                <c:pt idx="2350">
                  <c:v>0</c:v>
                </c:pt>
                <c:pt idx="2351">
                  <c:v>5.1645798874622173E-4</c:v>
                </c:pt>
                <c:pt idx="2352">
                  <c:v>8.7785299801945715E-4</c:v>
                </c:pt>
                <c:pt idx="2353">
                  <c:v>0</c:v>
                </c:pt>
                <c:pt idx="2354">
                  <c:v>0</c:v>
                </c:pt>
                <c:pt idx="2355">
                  <c:v>2.1447777701146808E-3</c:v>
                </c:pt>
                <c:pt idx="2356">
                  <c:v>7.5296865704510552E-5</c:v>
                </c:pt>
                <c:pt idx="2357">
                  <c:v>0</c:v>
                </c:pt>
                <c:pt idx="2358">
                  <c:v>0</c:v>
                </c:pt>
                <c:pt idx="2359">
                  <c:v>9.5499322421011001E-4</c:v>
                </c:pt>
                <c:pt idx="2360">
                  <c:v>0</c:v>
                </c:pt>
                <c:pt idx="2361">
                  <c:v>0</c:v>
                </c:pt>
                <c:pt idx="2362">
                  <c:v>0</c:v>
                </c:pt>
                <c:pt idx="2363">
                  <c:v>2.4035334874461523E-4</c:v>
                </c:pt>
                <c:pt idx="2364">
                  <c:v>0</c:v>
                </c:pt>
                <c:pt idx="2365">
                  <c:v>0</c:v>
                </c:pt>
                <c:pt idx="2366">
                  <c:v>0</c:v>
                </c:pt>
                <c:pt idx="2367">
                  <c:v>9.1454459943962618E-5</c:v>
                </c:pt>
                <c:pt idx="2368">
                  <c:v>1.0149273945553317E-3</c:v>
                </c:pt>
                <c:pt idx="2369">
                  <c:v>1.9156216914643087E-3</c:v>
                </c:pt>
                <c:pt idx="2370">
                  <c:v>8.2262678165134773E-5</c:v>
                </c:pt>
                <c:pt idx="2371">
                  <c:v>0</c:v>
                </c:pt>
                <c:pt idx="2372">
                  <c:v>8.0313776814444626E-4</c:v>
                </c:pt>
                <c:pt idx="2373">
                  <c:v>6.0049962815045266E-4</c:v>
                </c:pt>
                <c:pt idx="2374">
                  <c:v>0</c:v>
                </c:pt>
                <c:pt idx="2375">
                  <c:v>0</c:v>
                </c:pt>
                <c:pt idx="2376">
                  <c:v>1.2519234712069505E-3</c:v>
                </c:pt>
                <c:pt idx="2377">
                  <c:v>2.8591119980158064E-3</c:v>
                </c:pt>
                <c:pt idx="2378">
                  <c:v>2.5651137345538144E-3</c:v>
                </c:pt>
                <c:pt idx="2379">
                  <c:v>1.5342788096520676E-3</c:v>
                </c:pt>
                <c:pt idx="2380">
                  <c:v>0</c:v>
                </c:pt>
                <c:pt idx="2381">
                  <c:v>0</c:v>
                </c:pt>
                <c:pt idx="2382">
                  <c:v>0</c:v>
                </c:pt>
                <c:pt idx="2383">
                  <c:v>0</c:v>
                </c:pt>
                <c:pt idx="2384">
                  <c:v>0</c:v>
                </c:pt>
                <c:pt idx="2385">
                  <c:v>0</c:v>
                </c:pt>
                <c:pt idx="2386">
                  <c:v>0</c:v>
                </c:pt>
                <c:pt idx="2387">
                  <c:v>0</c:v>
                </c:pt>
                <c:pt idx="2388">
                  <c:v>0</c:v>
                </c:pt>
                <c:pt idx="2389">
                  <c:v>0</c:v>
                </c:pt>
                <c:pt idx="2390">
                  <c:v>2.6603923717927191E-4</c:v>
                </c:pt>
                <c:pt idx="2391">
                  <c:v>0</c:v>
                </c:pt>
                <c:pt idx="2392">
                  <c:v>1.081108326719038E-3</c:v>
                </c:pt>
                <c:pt idx="2393">
                  <c:v>2.2838609396923504E-3</c:v>
                </c:pt>
                <c:pt idx="2394">
                  <c:v>2.5038094988921733E-3</c:v>
                </c:pt>
                <c:pt idx="2395">
                  <c:v>2.9167119114066331E-3</c:v>
                </c:pt>
                <c:pt idx="2396">
                  <c:v>2.7152206904861309E-3</c:v>
                </c:pt>
                <c:pt idx="2397">
                  <c:v>1.9856164149066879E-3</c:v>
                </c:pt>
                <c:pt idx="2398">
                  <c:v>0</c:v>
                </c:pt>
                <c:pt idx="2399">
                  <c:v>0</c:v>
                </c:pt>
                <c:pt idx="2400">
                  <c:v>0</c:v>
                </c:pt>
                <c:pt idx="2401">
                  <c:v>0</c:v>
                </c:pt>
                <c:pt idx="2402">
                  <c:v>0</c:v>
                </c:pt>
                <c:pt idx="2403">
                  <c:v>0</c:v>
                </c:pt>
                <c:pt idx="2404">
                  <c:v>0</c:v>
                </c:pt>
                <c:pt idx="2405">
                  <c:v>0</c:v>
                </c:pt>
                <c:pt idx="2406">
                  <c:v>0</c:v>
                </c:pt>
                <c:pt idx="2407">
                  <c:v>0</c:v>
                </c:pt>
                <c:pt idx="2408">
                  <c:v>2.2679902982951639E-3</c:v>
                </c:pt>
                <c:pt idx="2409">
                  <c:v>0</c:v>
                </c:pt>
                <c:pt idx="2410">
                  <c:v>5.9369479438352579E-3</c:v>
                </c:pt>
                <c:pt idx="2411">
                  <c:v>1.9849791723806076E-3</c:v>
                </c:pt>
                <c:pt idx="2412">
                  <c:v>2.1972673060501879E-3</c:v>
                </c:pt>
                <c:pt idx="2413">
                  <c:v>1.9375958914701341E-3</c:v>
                </c:pt>
                <c:pt idx="2414">
                  <c:v>8.8918274286819976E-4</c:v>
                </c:pt>
                <c:pt idx="2415">
                  <c:v>0</c:v>
                </c:pt>
                <c:pt idx="2416">
                  <c:v>0</c:v>
                </c:pt>
                <c:pt idx="2417">
                  <c:v>2.0857714109390191E-4</c:v>
                </c:pt>
                <c:pt idx="2418">
                  <c:v>0</c:v>
                </c:pt>
                <c:pt idx="2419">
                  <c:v>5.4402755415650095E-4</c:v>
                </c:pt>
                <c:pt idx="2420">
                  <c:v>0</c:v>
                </c:pt>
                <c:pt idx="2421">
                  <c:v>0</c:v>
                </c:pt>
                <c:pt idx="2422">
                  <c:v>0</c:v>
                </c:pt>
                <c:pt idx="2423">
                  <c:v>0</c:v>
                </c:pt>
                <c:pt idx="2424">
                  <c:v>0</c:v>
                </c:pt>
                <c:pt idx="2425">
                  <c:v>1.0330353617117316E-3</c:v>
                </c:pt>
                <c:pt idx="2426">
                  <c:v>0</c:v>
                </c:pt>
                <c:pt idx="2427">
                  <c:v>0</c:v>
                </c:pt>
                <c:pt idx="2428">
                  <c:v>0</c:v>
                </c:pt>
                <c:pt idx="2429">
                  <c:v>0</c:v>
                </c:pt>
                <c:pt idx="2430">
                  <c:v>1.1364536897188193E-3</c:v>
                </c:pt>
                <c:pt idx="2431">
                  <c:v>1.4052256420893361E-3</c:v>
                </c:pt>
                <c:pt idx="2432">
                  <c:v>2.7158220246614739E-3</c:v>
                </c:pt>
                <c:pt idx="2433">
                  <c:v>1.6907940585177972E-3</c:v>
                </c:pt>
                <c:pt idx="2434">
                  <c:v>1.0958559719569383E-3</c:v>
                </c:pt>
                <c:pt idx="2435">
                  <c:v>0</c:v>
                </c:pt>
                <c:pt idx="2436">
                  <c:v>0</c:v>
                </c:pt>
                <c:pt idx="2437">
                  <c:v>3.926166852586177E-3</c:v>
                </c:pt>
                <c:pt idx="2438">
                  <c:v>2.0097424787637319E-3</c:v>
                </c:pt>
                <c:pt idx="2439">
                  <c:v>0</c:v>
                </c:pt>
                <c:pt idx="2440">
                  <c:v>0</c:v>
                </c:pt>
                <c:pt idx="2441">
                  <c:v>0</c:v>
                </c:pt>
                <c:pt idx="2442">
                  <c:v>0</c:v>
                </c:pt>
                <c:pt idx="2443">
                  <c:v>1.1532068356848724E-3</c:v>
                </c:pt>
                <c:pt idx="2444">
                  <c:v>2.6290218885489658E-3</c:v>
                </c:pt>
                <c:pt idx="2445">
                  <c:v>3.285808318144734E-3</c:v>
                </c:pt>
                <c:pt idx="2446">
                  <c:v>3.8998712590000428E-3</c:v>
                </c:pt>
                <c:pt idx="2447">
                  <c:v>4.0814638784224533E-3</c:v>
                </c:pt>
                <c:pt idx="2448">
                  <c:v>2.1978402798067398E-3</c:v>
                </c:pt>
                <c:pt idx="2449">
                  <c:v>2.1010863519745904E-3</c:v>
                </c:pt>
                <c:pt idx="2450">
                  <c:v>2.4333364797468615E-4</c:v>
                </c:pt>
                <c:pt idx="2451">
                  <c:v>0</c:v>
                </c:pt>
                <c:pt idx="2452">
                  <c:v>0</c:v>
                </c:pt>
                <c:pt idx="2453">
                  <c:v>0</c:v>
                </c:pt>
                <c:pt idx="2454">
                  <c:v>0</c:v>
                </c:pt>
                <c:pt idx="2455">
                  <c:v>0</c:v>
                </c:pt>
                <c:pt idx="2456">
                  <c:v>0</c:v>
                </c:pt>
                <c:pt idx="2457">
                  <c:v>0</c:v>
                </c:pt>
                <c:pt idx="2458">
                  <c:v>0</c:v>
                </c:pt>
                <c:pt idx="2459">
                  <c:v>9.9164729818079778E-4</c:v>
                </c:pt>
                <c:pt idx="2460">
                  <c:v>0</c:v>
                </c:pt>
                <c:pt idx="2461">
                  <c:v>0</c:v>
                </c:pt>
                <c:pt idx="2462">
                  <c:v>0</c:v>
                </c:pt>
                <c:pt idx="2463">
                  <c:v>3.6791501174832097E-3</c:v>
                </c:pt>
                <c:pt idx="2464">
                  <c:v>2.5448656099061884E-3</c:v>
                </c:pt>
                <c:pt idx="2465">
                  <c:v>4.2165488946876994E-3</c:v>
                </c:pt>
                <c:pt idx="2466">
                  <c:v>5.6792017023432617E-3</c:v>
                </c:pt>
                <c:pt idx="2467">
                  <c:v>3.8523135750236914E-3</c:v>
                </c:pt>
                <c:pt idx="2468">
                  <c:v>3.5773612604685923E-3</c:v>
                </c:pt>
                <c:pt idx="2469">
                  <c:v>2.0080472720549469E-3</c:v>
                </c:pt>
                <c:pt idx="2470">
                  <c:v>0</c:v>
                </c:pt>
                <c:pt idx="2471">
                  <c:v>0</c:v>
                </c:pt>
                <c:pt idx="2472">
                  <c:v>0</c:v>
                </c:pt>
                <c:pt idx="2473">
                  <c:v>0</c:v>
                </c:pt>
                <c:pt idx="2474">
                  <c:v>0</c:v>
                </c:pt>
                <c:pt idx="2475">
                  <c:v>0</c:v>
                </c:pt>
                <c:pt idx="2476">
                  <c:v>0</c:v>
                </c:pt>
                <c:pt idx="2477">
                  <c:v>0</c:v>
                </c:pt>
                <c:pt idx="2478">
                  <c:v>0</c:v>
                </c:pt>
                <c:pt idx="2479">
                  <c:v>1.0018429280411745E-4</c:v>
                </c:pt>
                <c:pt idx="2480">
                  <c:v>1.393012349406475E-3</c:v>
                </c:pt>
                <c:pt idx="2481">
                  <c:v>0</c:v>
                </c:pt>
                <c:pt idx="2482">
                  <c:v>0</c:v>
                </c:pt>
                <c:pt idx="2483">
                  <c:v>2.3354187008335359E-3</c:v>
                </c:pt>
                <c:pt idx="2484">
                  <c:v>0</c:v>
                </c:pt>
                <c:pt idx="2485">
                  <c:v>0</c:v>
                </c:pt>
                <c:pt idx="2486">
                  <c:v>0</c:v>
                </c:pt>
                <c:pt idx="2487">
                  <c:v>0</c:v>
                </c:pt>
                <c:pt idx="2488">
                  <c:v>5.8134923033514863E-4</c:v>
                </c:pt>
                <c:pt idx="2489">
                  <c:v>2.2900743266578427E-3</c:v>
                </c:pt>
                <c:pt idx="2490">
                  <c:v>1.6637990503143296E-4</c:v>
                </c:pt>
                <c:pt idx="2491">
                  <c:v>0</c:v>
                </c:pt>
                <c:pt idx="2492">
                  <c:v>0</c:v>
                </c:pt>
                <c:pt idx="2493">
                  <c:v>2.2746866381340158E-4</c:v>
                </c:pt>
                <c:pt idx="2494">
                  <c:v>0</c:v>
                </c:pt>
                <c:pt idx="2495">
                  <c:v>0</c:v>
                </c:pt>
                <c:pt idx="2496">
                  <c:v>0</c:v>
                </c:pt>
                <c:pt idx="2497">
                  <c:v>0</c:v>
                </c:pt>
                <c:pt idx="2498">
                  <c:v>0</c:v>
                </c:pt>
                <c:pt idx="2499">
                  <c:v>3.5634866818234912E-4</c:v>
                </c:pt>
                <c:pt idx="2500">
                  <c:v>1.6257808844731825E-3</c:v>
                </c:pt>
                <c:pt idx="2501">
                  <c:v>0</c:v>
                </c:pt>
                <c:pt idx="2502">
                  <c:v>1.0923878234299078E-3</c:v>
                </c:pt>
                <c:pt idx="2503">
                  <c:v>0</c:v>
                </c:pt>
                <c:pt idx="2504">
                  <c:v>0</c:v>
                </c:pt>
                <c:pt idx="2505">
                  <c:v>0</c:v>
                </c:pt>
                <c:pt idx="2506">
                  <c:v>2.9109102830694455E-3</c:v>
                </c:pt>
                <c:pt idx="2507">
                  <c:v>3.5257757101065934E-3</c:v>
                </c:pt>
                <c:pt idx="2508">
                  <c:v>4.5331941098706308E-3</c:v>
                </c:pt>
                <c:pt idx="2509">
                  <c:v>6.0324298726355252E-4</c:v>
                </c:pt>
                <c:pt idx="2510">
                  <c:v>0</c:v>
                </c:pt>
                <c:pt idx="2511">
                  <c:v>0</c:v>
                </c:pt>
                <c:pt idx="2512">
                  <c:v>0</c:v>
                </c:pt>
                <c:pt idx="2513">
                  <c:v>0</c:v>
                </c:pt>
                <c:pt idx="2514">
                  <c:v>2.9764555754019373E-4</c:v>
                </c:pt>
                <c:pt idx="2515">
                  <c:v>2.6814034262767628E-4</c:v>
                </c:pt>
                <c:pt idx="2516">
                  <c:v>0</c:v>
                </c:pt>
                <c:pt idx="2517">
                  <c:v>0</c:v>
                </c:pt>
                <c:pt idx="2518">
                  <c:v>0</c:v>
                </c:pt>
                <c:pt idx="2519">
                  <c:v>0</c:v>
                </c:pt>
                <c:pt idx="2520">
                  <c:v>0</c:v>
                </c:pt>
                <c:pt idx="2521">
                  <c:v>0</c:v>
                </c:pt>
                <c:pt idx="2522">
                  <c:v>7.6870598064493478E-5</c:v>
                </c:pt>
                <c:pt idx="2523">
                  <c:v>8.479087419183573E-3</c:v>
                </c:pt>
                <c:pt idx="2524">
                  <c:v>8.4376174292356554E-3</c:v>
                </c:pt>
                <c:pt idx="2525">
                  <c:v>2.0189645271564416E-3</c:v>
                </c:pt>
                <c:pt idx="2526">
                  <c:v>0</c:v>
                </c:pt>
                <c:pt idx="2527">
                  <c:v>2.7738785693876E-4</c:v>
                </c:pt>
                <c:pt idx="2528">
                  <c:v>0</c:v>
                </c:pt>
                <c:pt idx="2529">
                  <c:v>0</c:v>
                </c:pt>
                <c:pt idx="2530">
                  <c:v>0</c:v>
                </c:pt>
                <c:pt idx="2531">
                  <c:v>0</c:v>
                </c:pt>
                <c:pt idx="2532">
                  <c:v>4.062153419942538E-4</c:v>
                </c:pt>
                <c:pt idx="2533">
                  <c:v>2.8105908640962962E-4</c:v>
                </c:pt>
                <c:pt idx="2534">
                  <c:v>1.9925461971270764E-4</c:v>
                </c:pt>
                <c:pt idx="2535">
                  <c:v>3.97724457135884E-3</c:v>
                </c:pt>
                <c:pt idx="2536">
                  <c:v>7.9881934037120406E-3</c:v>
                </c:pt>
                <c:pt idx="2537">
                  <c:v>6.3249037145989284E-3</c:v>
                </c:pt>
                <c:pt idx="2538">
                  <c:v>1.1408110304494845E-2</c:v>
                </c:pt>
                <c:pt idx="2539">
                  <c:v>2.0617372510343013E-2</c:v>
                </c:pt>
                <c:pt idx="2540">
                  <c:v>1.7303251254907392E-2</c:v>
                </c:pt>
                <c:pt idx="2541">
                  <c:v>1.4367872756123057E-2</c:v>
                </c:pt>
                <c:pt idx="2542">
                  <c:v>1.874136767878698E-2</c:v>
                </c:pt>
                <c:pt idx="2543">
                  <c:v>2.915768257048279E-2</c:v>
                </c:pt>
                <c:pt idx="2544">
                  <c:v>3.2787650779140032E-2</c:v>
                </c:pt>
                <c:pt idx="2545">
                  <c:v>2.6824669798924394E-2</c:v>
                </c:pt>
                <c:pt idx="2546">
                  <c:v>3.2289498075108614E-2</c:v>
                </c:pt>
                <c:pt idx="2547">
                  <c:v>3.7580208167723672E-2</c:v>
                </c:pt>
                <c:pt idx="2548">
                  <c:v>4.5745590967251282E-2</c:v>
                </c:pt>
                <c:pt idx="2549">
                  <c:v>4.1605623756186261E-2</c:v>
                </c:pt>
                <c:pt idx="2550">
                  <c:v>4.4278996915321556E-2</c:v>
                </c:pt>
                <c:pt idx="2551">
                  <c:v>5.1473395813543932E-2</c:v>
                </c:pt>
                <c:pt idx="2552">
                  <c:v>4.4599852256179795E-2</c:v>
                </c:pt>
                <c:pt idx="2553">
                  <c:v>3.6899149276520715E-2</c:v>
                </c:pt>
                <c:pt idx="2554">
                  <c:v>3.1827815806212634E-2</c:v>
                </c:pt>
                <c:pt idx="2555">
                  <c:v>3.3753691137578756E-2</c:v>
                </c:pt>
                <c:pt idx="2556">
                  <c:v>3.9730010670064431E-2</c:v>
                </c:pt>
                <c:pt idx="2557">
                  <c:v>3.7628918013607127E-2</c:v>
                </c:pt>
                <c:pt idx="2558">
                  <c:v>3.1000683134050466E-2</c:v>
                </c:pt>
                <c:pt idx="2559">
                  <c:v>2.9681381063788259E-2</c:v>
                </c:pt>
                <c:pt idx="2560">
                  <c:v>2.9036692539813003E-2</c:v>
                </c:pt>
                <c:pt idx="2561">
                  <c:v>2.8323576344726376E-2</c:v>
                </c:pt>
                <c:pt idx="2562">
                  <c:v>2.4076716455950886E-2</c:v>
                </c:pt>
                <c:pt idx="2563">
                  <c:v>2.5727845523476955E-2</c:v>
                </c:pt>
                <c:pt idx="2564">
                  <c:v>3.7668838242220115E-2</c:v>
                </c:pt>
                <c:pt idx="2565">
                  <c:v>3.8085583597204042E-2</c:v>
                </c:pt>
                <c:pt idx="2566">
                  <c:v>3.2221817655048168E-2</c:v>
                </c:pt>
                <c:pt idx="2567">
                  <c:v>3.5383244346986364E-2</c:v>
                </c:pt>
                <c:pt idx="2568">
                  <c:v>3.6356596720817591E-2</c:v>
                </c:pt>
                <c:pt idx="2569">
                  <c:v>3.5769058596697545E-2</c:v>
                </c:pt>
                <c:pt idx="2570">
                  <c:v>3.0065789015564337E-2</c:v>
                </c:pt>
                <c:pt idx="2571">
                  <c:v>3.2515769742958334E-2</c:v>
                </c:pt>
                <c:pt idx="2572">
                  <c:v>3.3104661298176352E-2</c:v>
                </c:pt>
                <c:pt idx="2573">
                  <c:v>2.9112635890539584E-2</c:v>
                </c:pt>
                <c:pt idx="2574">
                  <c:v>2.2023686923390295E-2</c:v>
                </c:pt>
                <c:pt idx="2575">
                  <c:v>2.3473693965926357E-2</c:v>
                </c:pt>
                <c:pt idx="2576">
                  <c:v>2.5742398786556486E-2</c:v>
                </c:pt>
                <c:pt idx="2577">
                  <c:v>2.294660968709139E-2</c:v>
                </c:pt>
                <c:pt idx="2578">
                  <c:v>2.214316851014575E-2</c:v>
                </c:pt>
                <c:pt idx="2579">
                  <c:v>2.0848566233625188E-2</c:v>
                </c:pt>
                <c:pt idx="2580">
                  <c:v>3.0392872585836561E-2</c:v>
                </c:pt>
                <c:pt idx="2581">
                  <c:v>2.7754875335259555E-2</c:v>
                </c:pt>
                <c:pt idx="2582">
                  <c:v>3.2432501026378735E-2</c:v>
                </c:pt>
                <c:pt idx="2583">
                  <c:v>3.9080626057789725E-2</c:v>
                </c:pt>
                <c:pt idx="2584">
                  <c:v>5.0743454220515516E-2</c:v>
                </c:pt>
                <c:pt idx="2585">
                  <c:v>5.9066114740127684E-2</c:v>
                </c:pt>
                <c:pt idx="2586">
                  <c:v>6.1180135145196601E-2</c:v>
                </c:pt>
                <c:pt idx="2587">
                  <c:v>5.121180578660478E-2</c:v>
                </c:pt>
                <c:pt idx="2588">
                  <c:v>4.4124022722345613E-2</c:v>
                </c:pt>
                <c:pt idx="2589">
                  <c:v>4.2784631695403696E-2</c:v>
                </c:pt>
                <c:pt idx="2590">
                  <c:v>4.5124845499653676E-2</c:v>
                </c:pt>
                <c:pt idx="2591">
                  <c:v>4.5137140329860381E-2</c:v>
                </c:pt>
                <c:pt idx="2592">
                  <c:v>5.1664525664681382E-2</c:v>
                </c:pt>
                <c:pt idx="2593">
                  <c:v>4.746468414219307E-2</c:v>
                </c:pt>
                <c:pt idx="2594">
                  <c:v>4.2155352684287162E-2</c:v>
                </c:pt>
                <c:pt idx="2595">
                  <c:v>4.1938943378261762E-2</c:v>
                </c:pt>
                <c:pt idx="2596">
                  <c:v>4.1662062762719776E-2</c:v>
                </c:pt>
                <c:pt idx="2597">
                  <c:v>4.643073091764871E-2</c:v>
                </c:pt>
                <c:pt idx="2598">
                  <c:v>5.0915241758613505E-2</c:v>
                </c:pt>
                <c:pt idx="2599">
                  <c:v>4.3263388445604734E-2</c:v>
                </c:pt>
                <c:pt idx="2600">
                  <c:v>4.6400282228845513E-2</c:v>
                </c:pt>
                <c:pt idx="2601">
                  <c:v>4.429585319185847E-2</c:v>
                </c:pt>
                <c:pt idx="2602">
                  <c:v>4.0102988512836335E-2</c:v>
                </c:pt>
                <c:pt idx="2603">
                  <c:v>3.8963868011009706E-2</c:v>
                </c:pt>
                <c:pt idx="2604">
                  <c:v>4.2766711137436686E-2</c:v>
                </c:pt>
                <c:pt idx="2605">
                  <c:v>4.3532150077319365E-2</c:v>
                </c:pt>
                <c:pt idx="2606">
                  <c:v>4.4879893509115698E-2</c:v>
                </c:pt>
                <c:pt idx="2607">
                  <c:v>4.3181153935929695E-2</c:v>
                </c:pt>
                <c:pt idx="2608">
                  <c:v>4.5300621995527757E-2</c:v>
                </c:pt>
                <c:pt idx="2609">
                  <c:v>4.402727465702172E-2</c:v>
                </c:pt>
                <c:pt idx="2610">
                  <c:v>3.7549808999684409E-2</c:v>
                </c:pt>
                <c:pt idx="2611">
                  <c:v>3.4431596358039385E-2</c:v>
                </c:pt>
                <c:pt idx="2612">
                  <c:v>2.9017739076746651E-2</c:v>
                </c:pt>
                <c:pt idx="2613">
                  <c:v>2.7638762449688437E-2</c:v>
                </c:pt>
                <c:pt idx="2614">
                  <c:v>2.7699696555429587E-2</c:v>
                </c:pt>
                <c:pt idx="2615">
                  <c:v>2.4144598408265439E-2</c:v>
                </c:pt>
                <c:pt idx="2616">
                  <c:v>2.2551110235203842E-2</c:v>
                </c:pt>
                <c:pt idx="2617">
                  <c:v>2.2071010577885741E-2</c:v>
                </c:pt>
                <c:pt idx="2618">
                  <c:v>1.920241607754436E-2</c:v>
                </c:pt>
                <c:pt idx="2619">
                  <c:v>2.4604632050021058E-2</c:v>
                </c:pt>
                <c:pt idx="2620">
                  <c:v>2.1253895290713531E-2</c:v>
                </c:pt>
                <c:pt idx="2621">
                  <c:v>1.5840935021058877E-2</c:v>
                </c:pt>
                <c:pt idx="2622">
                  <c:v>1.5414866489186219E-2</c:v>
                </c:pt>
                <c:pt idx="2623">
                  <c:v>1.5101213052887585E-2</c:v>
                </c:pt>
                <c:pt idx="2624">
                  <c:v>1.688698548842138E-2</c:v>
                </c:pt>
                <c:pt idx="2625">
                  <c:v>1.6763939991638166E-2</c:v>
                </c:pt>
                <c:pt idx="2626">
                  <c:v>1.6637666480841307E-2</c:v>
                </c:pt>
                <c:pt idx="2627">
                  <c:v>1.7458099637085112E-2</c:v>
                </c:pt>
                <c:pt idx="2628">
                  <c:v>1.7465163497880853E-2</c:v>
                </c:pt>
                <c:pt idx="2629">
                  <c:v>1.3987088039602691E-2</c:v>
                </c:pt>
                <c:pt idx="2630">
                  <c:v>1.2401724318954699E-2</c:v>
                </c:pt>
                <c:pt idx="2631">
                  <c:v>9.7311984140969754E-3</c:v>
                </c:pt>
                <c:pt idx="2632">
                  <c:v>9.6998183915549818E-3</c:v>
                </c:pt>
                <c:pt idx="2633">
                  <c:v>9.7628307838109052E-3</c:v>
                </c:pt>
                <c:pt idx="2634">
                  <c:v>8.2270031548742351E-3</c:v>
                </c:pt>
                <c:pt idx="2635">
                  <c:v>8.6260535048334752E-3</c:v>
                </c:pt>
                <c:pt idx="2636">
                  <c:v>9.0387093072782365E-3</c:v>
                </c:pt>
                <c:pt idx="2637">
                  <c:v>8.1339841665476476E-3</c:v>
                </c:pt>
                <c:pt idx="2638">
                  <c:v>8.4134773262430906E-3</c:v>
                </c:pt>
                <c:pt idx="2639">
                  <c:v>9.5167908992143113E-3</c:v>
                </c:pt>
                <c:pt idx="2640">
                  <c:v>7.2688009365879935E-3</c:v>
                </c:pt>
                <c:pt idx="2641">
                  <c:v>5.8591970143712091E-3</c:v>
                </c:pt>
                <c:pt idx="2642">
                  <c:v>6.0719495060134188E-3</c:v>
                </c:pt>
                <c:pt idx="2643">
                  <c:v>4.8923345400292417E-3</c:v>
                </c:pt>
                <c:pt idx="2644">
                  <c:v>4.3170462627833972E-3</c:v>
                </c:pt>
                <c:pt idx="2645">
                  <c:v>5.1708770174961893E-3</c:v>
                </c:pt>
                <c:pt idx="2646">
                  <c:v>9.74626984295901E-3</c:v>
                </c:pt>
                <c:pt idx="2647">
                  <c:v>8.3298393052551045E-3</c:v>
                </c:pt>
                <c:pt idx="2648">
                  <c:v>7.7878495298326911E-3</c:v>
                </c:pt>
                <c:pt idx="2649">
                  <c:v>5.3886037597639103E-3</c:v>
                </c:pt>
                <c:pt idx="2650">
                  <c:v>3.8410094241959625E-3</c:v>
                </c:pt>
                <c:pt idx="2651">
                  <c:v>4.4366284679612233E-3</c:v>
                </c:pt>
                <c:pt idx="2652">
                  <c:v>3.0366570572284424E-3</c:v>
                </c:pt>
                <c:pt idx="2653">
                  <c:v>3.7833913218723314E-3</c:v>
                </c:pt>
                <c:pt idx="2654">
                  <c:v>7.0378940037706395E-3</c:v>
                </c:pt>
                <c:pt idx="2655">
                  <c:v>8.7298220218534617E-3</c:v>
                </c:pt>
                <c:pt idx="2656">
                  <c:v>8.2190841576831319E-3</c:v>
                </c:pt>
                <c:pt idx="2657">
                  <c:v>6.2651228368985068E-3</c:v>
                </c:pt>
                <c:pt idx="2658">
                  <c:v>4.9328336429835806E-3</c:v>
                </c:pt>
                <c:pt idx="2659">
                  <c:v>4.5052746955867029E-3</c:v>
                </c:pt>
                <c:pt idx="2660">
                  <c:v>1.7522541888935761E-3</c:v>
                </c:pt>
                <c:pt idx="2661">
                  <c:v>1.3120901572946098E-3</c:v>
                </c:pt>
                <c:pt idx="2662">
                  <c:v>0</c:v>
                </c:pt>
                <c:pt idx="2663">
                  <c:v>0</c:v>
                </c:pt>
                <c:pt idx="2664">
                  <c:v>0</c:v>
                </c:pt>
                <c:pt idx="2665">
                  <c:v>0</c:v>
                </c:pt>
                <c:pt idx="2666">
                  <c:v>0</c:v>
                </c:pt>
                <c:pt idx="2667">
                  <c:v>6.3752697581883622E-3</c:v>
                </c:pt>
                <c:pt idx="2668">
                  <c:v>7.335083812406662E-3</c:v>
                </c:pt>
                <c:pt idx="2669">
                  <c:v>6.8648743770586274E-3</c:v>
                </c:pt>
                <c:pt idx="2670">
                  <c:v>7.7225994544354304E-3</c:v>
                </c:pt>
                <c:pt idx="2671">
                  <c:v>1.4964934137221886E-2</c:v>
                </c:pt>
                <c:pt idx="2672">
                  <c:v>1.5230853184144078E-2</c:v>
                </c:pt>
                <c:pt idx="2673">
                  <c:v>1.3292353633735043E-2</c:v>
                </c:pt>
                <c:pt idx="2674">
                  <c:v>1.9133051828108316E-2</c:v>
                </c:pt>
                <c:pt idx="2675">
                  <c:v>1.6756292663028027E-2</c:v>
                </c:pt>
                <c:pt idx="2676">
                  <c:v>2.1342856346953099E-2</c:v>
                </c:pt>
                <c:pt idx="2677">
                  <c:v>1.9456251237235933E-2</c:v>
                </c:pt>
                <c:pt idx="2678">
                  <c:v>1.8985046723897669E-2</c:v>
                </c:pt>
                <c:pt idx="2679">
                  <c:v>1.6461710972271115E-2</c:v>
                </c:pt>
                <c:pt idx="2680">
                  <c:v>1.9096220720000279E-2</c:v>
                </c:pt>
                <c:pt idx="2681">
                  <c:v>1.7882666399792524E-2</c:v>
                </c:pt>
                <c:pt idx="2682">
                  <c:v>1.4206762325177924E-2</c:v>
                </c:pt>
                <c:pt idx="2683">
                  <c:v>1.6581879863112992E-2</c:v>
                </c:pt>
                <c:pt idx="2684">
                  <c:v>2.1178100044417114E-2</c:v>
                </c:pt>
                <c:pt idx="2685">
                  <c:v>1.9239814203789285E-2</c:v>
                </c:pt>
                <c:pt idx="2686">
                  <c:v>1.9901789195441055E-2</c:v>
                </c:pt>
                <c:pt idx="2687">
                  <c:v>2.596397319321786E-2</c:v>
                </c:pt>
                <c:pt idx="2688">
                  <c:v>2.7080536442479319E-2</c:v>
                </c:pt>
                <c:pt idx="2689">
                  <c:v>2.9437816543796846E-2</c:v>
                </c:pt>
                <c:pt idx="2690">
                  <c:v>2.5758938765419903E-2</c:v>
                </c:pt>
                <c:pt idx="2691">
                  <c:v>2.6008935995269655E-2</c:v>
                </c:pt>
                <c:pt idx="2692">
                  <c:v>2.3831081606770388E-2</c:v>
                </c:pt>
                <c:pt idx="2693">
                  <c:v>2.2639826003678643E-2</c:v>
                </c:pt>
                <c:pt idx="2694">
                  <c:v>1.9680891307235937E-2</c:v>
                </c:pt>
                <c:pt idx="2695">
                  <c:v>2.0163476258429625E-2</c:v>
                </c:pt>
                <c:pt idx="2696">
                  <c:v>2.0579958731568926E-2</c:v>
                </c:pt>
                <c:pt idx="2697">
                  <c:v>1.780060774853065E-2</c:v>
                </c:pt>
                <c:pt idx="2698">
                  <c:v>1.6528565506512605E-2</c:v>
                </c:pt>
                <c:pt idx="2699">
                  <c:v>1.7428201646641495E-2</c:v>
                </c:pt>
                <c:pt idx="2700">
                  <c:v>1.6313380301211766E-2</c:v>
                </c:pt>
                <c:pt idx="2701">
                  <c:v>1.4054414667685644E-2</c:v>
                </c:pt>
                <c:pt idx="2702">
                  <c:v>1.508888232493899E-2</c:v>
                </c:pt>
                <c:pt idx="2703">
                  <c:v>1.4234413743766772E-2</c:v>
                </c:pt>
                <c:pt idx="2704">
                  <c:v>2.3687261804081206E-2</c:v>
                </c:pt>
                <c:pt idx="2705">
                  <c:v>2.323871002940725E-2</c:v>
                </c:pt>
                <c:pt idx="2706">
                  <c:v>2.6959555622500853E-2</c:v>
                </c:pt>
                <c:pt idx="2707">
                  <c:v>2.4197074692634324E-2</c:v>
                </c:pt>
                <c:pt idx="2708">
                  <c:v>1.9262619376678947E-2</c:v>
                </c:pt>
                <c:pt idx="2709">
                  <c:v>1.9269847868938372E-2</c:v>
                </c:pt>
                <c:pt idx="2710">
                  <c:v>1.9395060168828415E-2</c:v>
                </c:pt>
                <c:pt idx="2711">
                  <c:v>1.9787408715535304E-2</c:v>
                </c:pt>
                <c:pt idx="2712">
                  <c:v>1.9363766629944879E-2</c:v>
                </c:pt>
                <c:pt idx="2713">
                  <c:v>2.1159533066867575E-2</c:v>
                </c:pt>
                <c:pt idx="2714">
                  <c:v>2.139517850671957E-2</c:v>
                </c:pt>
                <c:pt idx="2715">
                  <c:v>2.0381610861296751E-2</c:v>
                </c:pt>
                <c:pt idx="2716">
                  <c:v>1.6298441464302815E-2</c:v>
                </c:pt>
                <c:pt idx="2717">
                  <c:v>1.6418362244709717E-2</c:v>
                </c:pt>
                <c:pt idx="2718">
                  <c:v>1.6487314635497796E-2</c:v>
                </c:pt>
                <c:pt idx="2719">
                  <c:v>1.3174911519720389E-2</c:v>
                </c:pt>
                <c:pt idx="2720">
                  <c:v>9.6530223380842939E-3</c:v>
                </c:pt>
                <c:pt idx="2721">
                  <c:v>7.0076056727598202E-3</c:v>
                </c:pt>
                <c:pt idx="2722">
                  <c:v>7.8840891347736752E-3</c:v>
                </c:pt>
                <c:pt idx="2723">
                  <c:v>5.9111835823071335E-3</c:v>
                </c:pt>
                <c:pt idx="2724">
                  <c:v>9.8560082544270067E-3</c:v>
                </c:pt>
                <c:pt idx="2725">
                  <c:v>8.8129867460112754E-3</c:v>
                </c:pt>
                <c:pt idx="2726">
                  <c:v>1.051086464332629E-2</c:v>
                </c:pt>
                <c:pt idx="2727">
                  <c:v>1.109149003324672E-2</c:v>
                </c:pt>
                <c:pt idx="2728">
                  <c:v>9.1400934507700482E-3</c:v>
                </c:pt>
                <c:pt idx="2729">
                  <c:v>8.8696212631452775E-3</c:v>
                </c:pt>
                <c:pt idx="2730">
                  <c:v>8.5613492716808404E-3</c:v>
                </c:pt>
                <c:pt idx="2731">
                  <c:v>6.4300373622178109E-3</c:v>
                </c:pt>
                <c:pt idx="2732">
                  <c:v>5.0097193904450332E-3</c:v>
                </c:pt>
                <c:pt idx="2733">
                  <c:v>4.8531702059256832E-3</c:v>
                </c:pt>
                <c:pt idx="2734">
                  <c:v>4.4692195612276997E-3</c:v>
                </c:pt>
                <c:pt idx="2735">
                  <c:v>2.6299241303644472E-3</c:v>
                </c:pt>
                <c:pt idx="2736">
                  <c:v>1.3529410353488869E-3</c:v>
                </c:pt>
                <c:pt idx="2737">
                  <c:v>4.0032519045185566E-4</c:v>
                </c:pt>
                <c:pt idx="2738">
                  <c:v>0</c:v>
                </c:pt>
                <c:pt idx="2739">
                  <c:v>3.9695826379226862E-4</c:v>
                </c:pt>
                <c:pt idx="2740">
                  <c:v>1.5156292257940684E-3</c:v>
                </c:pt>
                <c:pt idx="2741">
                  <c:v>1.5221800254257012E-3</c:v>
                </c:pt>
                <c:pt idx="2742">
                  <c:v>5.610769961807982E-3</c:v>
                </c:pt>
                <c:pt idx="2743">
                  <c:v>8.0386323209521438E-3</c:v>
                </c:pt>
                <c:pt idx="2744">
                  <c:v>8.3995738304076806E-3</c:v>
                </c:pt>
                <c:pt idx="2745">
                  <c:v>1.1075454163500309E-2</c:v>
                </c:pt>
                <c:pt idx="2746">
                  <c:v>8.4436107054237652E-3</c:v>
                </c:pt>
                <c:pt idx="2747">
                  <c:v>1.1016388487702033E-2</c:v>
                </c:pt>
                <c:pt idx="2748">
                  <c:v>1.1027283276394906E-2</c:v>
                </c:pt>
                <c:pt idx="2749">
                  <c:v>9.0331195725673608E-3</c:v>
                </c:pt>
                <c:pt idx="2750">
                  <c:v>7.3356865944677052E-3</c:v>
                </c:pt>
                <c:pt idx="2751">
                  <c:v>7.0914419733979495E-3</c:v>
                </c:pt>
                <c:pt idx="2752">
                  <c:v>6.8446255304034365E-3</c:v>
                </c:pt>
                <c:pt idx="2753">
                  <c:v>9.6531414557794459E-3</c:v>
                </c:pt>
                <c:pt idx="2754">
                  <c:v>1.1712417508057849E-2</c:v>
                </c:pt>
                <c:pt idx="2755">
                  <c:v>1.1352131836103507E-2</c:v>
                </c:pt>
                <c:pt idx="2756">
                  <c:v>1.0114290896063749E-2</c:v>
                </c:pt>
                <c:pt idx="2757">
                  <c:v>8.5424167183191235E-3</c:v>
                </c:pt>
                <c:pt idx="2758">
                  <c:v>9.412050760000068E-3</c:v>
                </c:pt>
                <c:pt idx="2759">
                  <c:v>1.0309609083154037E-2</c:v>
                </c:pt>
                <c:pt idx="2760">
                  <c:v>1.0440579041822717E-2</c:v>
                </c:pt>
                <c:pt idx="2761">
                  <c:v>1.1425854014566306E-2</c:v>
                </c:pt>
                <c:pt idx="2762">
                  <c:v>1.1977352731350366E-2</c:v>
                </c:pt>
                <c:pt idx="2763">
                  <c:v>9.6030748688105128E-3</c:v>
                </c:pt>
                <c:pt idx="2764">
                  <c:v>8.9576881738212544E-3</c:v>
                </c:pt>
                <c:pt idx="2765">
                  <c:v>9.0851406202053786E-3</c:v>
                </c:pt>
                <c:pt idx="2766">
                  <c:v>9.4698372481372139E-3</c:v>
                </c:pt>
                <c:pt idx="2767">
                  <c:v>9.1369543767377825E-3</c:v>
                </c:pt>
                <c:pt idx="2768">
                  <c:v>9.2923953548549321E-3</c:v>
                </c:pt>
                <c:pt idx="2769">
                  <c:v>9.5947559421372119E-3</c:v>
                </c:pt>
                <c:pt idx="2770">
                  <c:v>7.275613172119999E-3</c:v>
                </c:pt>
                <c:pt idx="2771">
                  <c:v>8.2375066827328203E-3</c:v>
                </c:pt>
                <c:pt idx="2772">
                  <c:v>8.2849443465808914E-3</c:v>
                </c:pt>
                <c:pt idx="2773">
                  <c:v>7.6816689664958027E-3</c:v>
                </c:pt>
                <c:pt idx="2774">
                  <c:v>7.6568444425402227E-3</c:v>
                </c:pt>
                <c:pt idx="2775">
                  <c:v>7.5362563165140006E-3</c:v>
                </c:pt>
                <c:pt idx="2776">
                  <c:v>7.3061224910566658E-3</c:v>
                </c:pt>
                <c:pt idx="2777">
                  <c:v>1.5320973022089679E-2</c:v>
                </c:pt>
                <c:pt idx="2778">
                  <c:v>1.4720266531892512E-2</c:v>
                </c:pt>
                <c:pt idx="2779">
                  <c:v>1.1981534686707485E-2</c:v>
                </c:pt>
                <c:pt idx="2780">
                  <c:v>1.1652952920402582E-2</c:v>
                </c:pt>
                <c:pt idx="2781">
                  <c:v>1.0204947149152099E-2</c:v>
                </c:pt>
                <c:pt idx="2782">
                  <c:v>9.5335648804028006E-3</c:v>
                </c:pt>
                <c:pt idx="2783">
                  <c:v>8.8773287705952164E-3</c:v>
                </c:pt>
                <c:pt idx="2784">
                  <c:v>6.8173654092462677E-3</c:v>
                </c:pt>
                <c:pt idx="2785">
                  <c:v>7.4456082186918904E-3</c:v>
                </c:pt>
                <c:pt idx="2786">
                  <c:v>8.819371435693002E-3</c:v>
                </c:pt>
                <c:pt idx="2787">
                  <c:v>5.169196251892938E-3</c:v>
                </c:pt>
                <c:pt idx="2788">
                  <c:v>4.0093881203180359E-3</c:v>
                </c:pt>
                <c:pt idx="2789">
                  <c:v>3.5143114350015825E-3</c:v>
                </c:pt>
                <c:pt idx="2790">
                  <c:v>2.9368662430010462E-3</c:v>
                </c:pt>
                <c:pt idx="2791">
                  <c:v>2.2414463062194745E-3</c:v>
                </c:pt>
                <c:pt idx="2792">
                  <c:v>0</c:v>
                </c:pt>
                <c:pt idx="2793">
                  <c:v>0</c:v>
                </c:pt>
                <c:pt idx="2794">
                  <c:v>0</c:v>
                </c:pt>
                <c:pt idx="2795">
                  <c:v>0</c:v>
                </c:pt>
                <c:pt idx="2796">
                  <c:v>3.4798182989614901E-4</c:v>
                </c:pt>
                <c:pt idx="2797">
                  <c:v>0</c:v>
                </c:pt>
                <c:pt idx="2798">
                  <c:v>0</c:v>
                </c:pt>
                <c:pt idx="2799">
                  <c:v>0</c:v>
                </c:pt>
                <c:pt idx="2800">
                  <c:v>0</c:v>
                </c:pt>
                <c:pt idx="2801">
                  <c:v>0</c:v>
                </c:pt>
                <c:pt idx="2802">
                  <c:v>2.5477349940339344E-4</c:v>
                </c:pt>
                <c:pt idx="2803">
                  <c:v>0</c:v>
                </c:pt>
                <c:pt idx="2804">
                  <c:v>0</c:v>
                </c:pt>
                <c:pt idx="2805">
                  <c:v>0</c:v>
                </c:pt>
                <c:pt idx="2806">
                  <c:v>1.0324583473095839E-3</c:v>
                </c:pt>
                <c:pt idx="2807">
                  <c:v>1.304761522037623E-3</c:v>
                </c:pt>
                <c:pt idx="2808">
                  <c:v>0</c:v>
                </c:pt>
                <c:pt idx="2809">
                  <c:v>1.489613166050674E-3</c:v>
                </c:pt>
                <c:pt idx="2810">
                  <c:v>0</c:v>
                </c:pt>
                <c:pt idx="2811">
                  <c:v>0</c:v>
                </c:pt>
                <c:pt idx="2812">
                  <c:v>2.1149741288905011E-3</c:v>
                </c:pt>
                <c:pt idx="2813">
                  <c:v>0</c:v>
                </c:pt>
                <c:pt idx="2814">
                  <c:v>0</c:v>
                </c:pt>
                <c:pt idx="2815">
                  <c:v>0</c:v>
                </c:pt>
                <c:pt idx="2816">
                  <c:v>0</c:v>
                </c:pt>
                <c:pt idx="2817">
                  <c:v>0</c:v>
                </c:pt>
                <c:pt idx="2818">
                  <c:v>0</c:v>
                </c:pt>
                <c:pt idx="2819">
                  <c:v>0</c:v>
                </c:pt>
                <c:pt idx="2820">
                  <c:v>7.6662962681117719E-4</c:v>
                </c:pt>
                <c:pt idx="2821">
                  <c:v>0</c:v>
                </c:pt>
                <c:pt idx="2822">
                  <c:v>0</c:v>
                </c:pt>
                <c:pt idx="2823">
                  <c:v>3.2331879490543614E-4</c:v>
                </c:pt>
                <c:pt idx="2824">
                  <c:v>1.6356873400883432E-3</c:v>
                </c:pt>
                <c:pt idx="2825">
                  <c:v>2.9727024225896237E-3</c:v>
                </c:pt>
                <c:pt idx="2826">
                  <c:v>4.3795062696367903E-3</c:v>
                </c:pt>
                <c:pt idx="2827">
                  <c:v>6.871054954912359E-3</c:v>
                </c:pt>
                <c:pt idx="2828">
                  <c:v>7.1237255952684153E-3</c:v>
                </c:pt>
                <c:pt idx="2829">
                  <c:v>7.3218761413232913E-3</c:v>
                </c:pt>
                <c:pt idx="2830">
                  <c:v>8.4164412745824091E-3</c:v>
                </c:pt>
                <c:pt idx="2831">
                  <c:v>7.6253719055584535E-3</c:v>
                </c:pt>
                <c:pt idx="2832">
                  <c:v>7.3578183819609233E-3</c:v>
                </c:pt>
                <c:pt idx="2833">
                  <c:v>7.8583129716325306E-3</c:v>
                </c:pt>
                <c:pt idx="2834">
                  <c:v>8.6994848342973885E-3</c:v>
                </c:pt>
                <c:pt idx="2835">
                  <c:v>9.4714917658036413E-3</c:v>
                </c:pt>
                <c:pt idx="2836">
                  <c:v>8.6459434411648717E-3</c:v>
                </c:pt>
                <c:pt idx="2837">
                  <c:v>7.5696376156073608E-3</c:v>
                </c:pt>
                <c:pt idx="2838">
                  <c:v>6.7537753088640073E-3</c:v>
                </c:pt>
                <c:pt idx="2839">
                  <c:v>7.4237284983217355E-3</c:v>
                </c:pt>
                <c:pt idx="2840">
                  <c:v>6.9535986435826924E-3</c:v>
                </c:pt>
                <c:pt idx="2841">
                  <c:v>7.5092764050314065E-3</c:v>
                </c:pt>
                <c:pt idx="2842">
                  <c:v>1.0763257934128245E-2</c:v>
                </c:pt>
                <c:pt idx="2843">
                  <c:v>8.5734347407848688E-3</c:v>
                </c:pt>
                <c:pt idx="2844">
                  <c:v>8.9022270303154016E-3</c:v>
                </c:pt>
                <c:pt idx="2845">
                  <c:v>7.197083804479143E-3</c:v>
                </c:pt>
                <c:pt idx="2846">
                  <c:v>7.5163834376164029E-3</c:v>
                </c:pt>
                <c:pt idx="2847">
                  <c:v>7.2379997613116753E-3</c:v>
                </c:pt>
                <c:pt idx="2848">
                  <c:v>6.1571868597393165E-3</c:v>
                </c:pt>
                <c:pt idx="2849">
                  <c:v>6.2254647684427677E-3</c:v>
                </c:pt>
                <c:pt idx="2850">
                  <c:v>7.3550300283335979E-3</c:v>
                </c:pt>
                <c:pt idx="2851">
                  <c:v>6.7549425809763086E-3</c:v>
                </c:pt>
                <c:pt idx="2852">
                  <c:v>6.1365342013808277E-3</c:v>
                </c:pt>
                <c:pt idx="2853">
                  <c:v>5.7650782764366859E-3</c:v>
                </c:pt>
                <c:pt idx="2854">
                  <c:v>4.7681266751538054E-3</c:v>
                </c:pt>
                <c:pt idx="2855">
                  <c:v>1.9876007723406142E-3</c:v>
                </c:pt>
                <c:pt idx="2856">
                  <c:v>1.4045031322238444E-3</c:v>
                </c:pt>
                <c:pt idx="2857">
                  <c:v>1.8447288769737336E-3</c:v>
                </c:pt>
                <c:pt idx="2858">
                  <c:v>1.1757620876179375E-3</c:v>
                </c:pt>
                <c:pt idx="2859">
                  <c:v>6.301622366780002E-4</c:v>
                </c:pt>
                <c:pt idx="2860">
                  <c:v>6.0508320384466963E-4</c:v>
                </c:pt>
                <c:pt idx="2861">
                  <c:v>0</c:v>
                </c:pt>
                <c:pt idx="2862">
                  <c:v>0</c:v>
                </c:pt>
                <c:pt idx="2863">
                  <c:v>0</c:v>
                </c:pt>
                <c:pt idx="2864">
                  <c:v>0</c:v>
                </c:pt>
                <c:pt idx="2865">
                  <c:v>0</c:v>
                </c:pt>
                <c:pt idx="2866">
                  <c:v>0</c:v>
                </c:pt>
                <c:pt idx="2867">
                  <c:v>9.0197082442866616E-4</c:v>
                </c:pt>
                <c:pt idx="2868">
                  <c:v>1.4099728957338575E-3</c:v>
                </c:pt>
                <c:pt idx="2869">
                  <c:v>8.8549011007077461E-4</c:v>
                </c:pt>
                <c:pt idx="2870">
                  <c:v>6.7791016546669969E-4</c:v>
                </c:pt>
                <c:pt idx="2871">
                  <c:v>6.0402265613035411E-4</c:v>
                </c:pt>
                <c:pt idx="2872">
                  <c:v>1.4550450525701031E-3</c:v>
                </c:pt>
                <c:pt idx="2873">
                  <c:v>5.5739282578770588E-4</c:v>
                </c:pt>
                <c:pt idx="2874">
                  <c:v>1.0101338222983092E-3</c:v>
                </c:pt>
                <c:pt idx="2875">
                  <c:v>8.5129922274551628E-4</c:v>
                </c:pt>
                <c:pt idx="2876">
                  <c:v>4.5863041696581064E-4</c:v>
                </c:pt>
                <c:pt idx="2877">
                  <c:v>1.0713880615018656E-3</c:v>
                </c:pt>
                <c:pt idx="2878">
                  <c:v>2.466520440697062E-4</c:v>
                </c:pt>
                <c:pt idx="2879">
                  <c:v>0</c:v>
                </c:pt>
                <c:pt idx="2880">
                  <c:v>0</c:v>
                </c:pt>
                <c:pt idx="2881">
                  <c:v>2.5512133977145801E-4</c:v>
                </c:pt>
                <c:pt idx="2882">
                  <c:v>6.5081631872165868E-4</c:v>
                </c:pt>
                <c:pt idx="2883">
                  <c:v>9.4206373560523637E-4</c:v>
                </c:pt>
                <c:pt idx="2884">
                  <c:v>1.6601761007238869E-3</c:v>
                </c:pt>
                <c:pt idx="2885">
                  <c:v>2.1283658364704694E-3</c:v>
                </c:pt>
                <c:pt idx="2886">
                  <c:v>0</c:v>
                </c:pt>
                <c:pt idx="2887">
                  <c:v>0</c:v>
                </c:pt>
                <c:pt idx="2888">
                  <c:v>0</c:v>
                </c:pt>
                <c:pt idx="2889">
                  <c:v>0</c:v>
                </c:pt>
                <c:pt idx="2890">
                  <c:v>0</c:v>
                </c:pt>
                <c:pt idx="2891">
                  <c:v>3.2973368992617047E-4</c:v>
                </c:pt>
                <c:pt idx="2892">
                  <c:v>3.0557042559572478E-3</c:v>
                </c:pt>
                <c:pt idx="2893">
                  <c:v>4.2888774923541817E-3</c:v>
                </c:pt>
                <c:pt idx="2894">
                  <c:v>6.6787200258693336E-3</c:v>
                </c:pt>
                <c:pt idx="2895">
                  <c:v>6.8006759270797801E-3</c:v>
                </c:pt>
                <c:pt idx="2896">
                  <c:v>9.3876052052653813E-3</c:v>
                </c:pt>
                <c:pt idx="2897">
                  <c:v>9.4683991334826301E-3</c:v>
                </c:pt>
                <c:pt idx="2898">
                  <c:v>9.4782799236803328E-3</c:v>
                </c:pt>
                <c:pt idx="2899">
                  <c:v>9.7409099070736582E-3</c:v>
                </c:pt>
                <c:pt idx="2900">
                  <c:v>1.5321971213645758E-2</c:v>
                </c:pt>
                <c:pt idx="2901">
                  <c:v>1.7100577087048929E-2</c:v>
                </c:pt>
                <c:pt idx="2902">
                  <c:v>1.9730974994641604E-2</c:v>
                </c:pt>
                <c:pt idx="2903">
                  <c:v>2.6375929826972233E-2</c:v>
                </c:pt>
                <c:pt idx="2904">
                  <c:v>2.57982752238477E-2</c:v>
                </c:pt>
                <c:pt idx="2905">
                  <c:v>2.8151971474102866E-2</c:v>
                </c:pt>
                <c:pt idx="2906">
                  <c:v>3.041487980275015E-2</c:v>
                </c:pt>
                <c:pt idx="2907">
                  <c:v>2.753385963969579E-2</c:v>
                </c:pt>
                <c:pt idx="2908">
                  <c:v>2.562987699735142E-2</c:v>
                </c:pt>
                <c:pt idx="2909">
                  <c:v>2.5436774923556782E-2</c:v>
                </c:pt>
                <c:pt idx="2910">
                  <c:v>2.4132957843022385E-2</c:v>
                </c:pt>
                <c:pt idx="2911">
                  <c:v>2.3968784203866167E-2</c:v>
                </c:pt>
                <c:pt idx="2912">
                  <c:v>2.3604195256618166E-2</c:v>
                </c:pt>
                <c:pt idx="2913">
                  <c:v>2.2257716792395188E-2</c:v>
                </c:pt>
                <c:pt idx="2914">
                  <c:v>2.0642143761317011E-2</c:v>
                </c:pt>
                <c:pt idx="2915">
                  <c:v>1.9403601171234963E-2</c:v>
                </c:pt>
                <c:pt idx="2916">
                  <c:v>1.8632259524568928E-2</c:v>
                </c:pt>
                <c:pt idx="2917">
                  <c:v>1.9222989793456047E-2</c:v>
                </c:pt>
                <c:pt idx="2918">
                  <c:v>1.9882701832984129E-2</c:v>
                </c:pt>
                <c:pt idx="2919">
                  <c:v>1.8265065148272974E-2</c:v>
                </c:pt>
                <c:pt idx="2920">
                  <c:v>1.7888528752478927E-2</c:v>
                </c:pt>
                <c:pt idx="2921">
                  <c:v>1.9491090009084666E-2</c:v>
                </c:pt>
                <c:pt idx="2922">
                  <c:v>2.0096938114338103E-2</c:v>
                </c:pt>
                <c:pt idx="2923">
                  <c:v>2.04152219036704E-2</c:v>
                </c:pt>
                <c:pt idx="2924">
                  <c:v>2.1774082341956214E-2</c:v>
                </c:pt>
                <c:pt idx="2925">
                  <c:v>2.2374931063453785E-2</c:v>
                </c:pt>
                <c:pt idx="2926">
                  <c:v>2.2976293088285749E-2</c:v>
                </c:pt>
                <c:pt idx="2927">
                  <c:v>2.3884192200214649E-2</c:v>
                </c:pt>
                <c:pt idx="2928">
                  <c:v>2.1798824014706231E-2</c:v>
                </c:pt>
                <c:pt idx="2929">
                  <c:v>2.0894116768544024E-2</c:v>
                </c:pt>
                <c:pt idx="2930">
                  <c:v>2.1483146087566185E-2</c:v>
                </c:pt>
                <c:pt idx="2931">
                  <c:v>2.2341345508569477E-2</c:v>
                </c:pt>
                <c:pt idx="2932">
                  <c:v>2.0805865193684436E-2</c:v>
                </c:pt>
                <c:pt idx="2933">
                  <c:v>2.1947913570650401E-2</c:v>
                </c:pt>
                <c:pt idx="2934">
                  <c:v>2.3047586033778766E-2</c:v>
                </c:pt>
                <c:pt idx="2935">
                  <c:v>2.4973576988924218E-2</c:v>
                </c:pt>
                <c:pt idx="2936">
                  <c:v>2.3242343420343259E-2</c:v>
                </c:pt>
                <c:pt idx="2937">
                  <c:v>2.0591711132695867E-2</c:v>
                </c:pt>
                <c:pt idx="2938">
                  <c:v>1.9570201742670879E-2</c:v>
                </c:pt>
                <c:pt idx="2939">
                  <c:v>1.8774757714178136E-2</c:v>
                </c:pt>
                <c:pt idx="2940">
                  <c:v>1.7892422064934022E-2</c:v>
                </c:pt>
                <c:pt idx="2941">
                  <c:v>1.8822261668650642E-2</c:v>
                </c:pt>
                <c:pt idx="2942">
                  <c:v>1.6259209597138558E-2</c:v>
                </c:pt>
                <c:pt idx="2943">
                  <c:v>1.5640124813075973E-2</c:v>
                </c:pt>
                <c:pt idx="2944">
                  <c:v>1.249923295555655E-2</c:v>
                </c:pt>
                <c:pt idx="2945">
                  <c:v>1.2092427369646219E-2</c:v>
                </c:pt>
                <c:pt idx="2946">
                  <c:v>1.0489211771959828E-2</c:v>
                </c:pt>
                <c:pt idx="2947">
                  <c:v>1.040703001558918E-2</c:v>
                </c:pt>
                <c:pt idx="2948">
                  <c:v>1.0514724764911776E-2</c:v>
                </c:pt>
                <c:pt idx="2949">
                  <c:v>1.2345864257887196E-2</c:v>
                </c:pt>
                <c:pt idx="2950">
                  <c:v>1.1303824738250312E-2</c:v>
                </c:pt>
                <c:pt idx="2951">
                  <c:v>1.1475654528223744E-2</c:v>
                </c:pt>
                <c:pt idx="2952">
                  <c:v>1.0125345740318314E-2</c:v>
                </c:pt>
                <c:pt idx="2953">
                  <c:v>9.8475716584039974E-3</c:v>
                </c:pt>
                <c:pt idx="2954">
                  <c:v>7.4204981254992752E-3</c:v>
                </c:pt>
                <c:pt idx="2955">
                  <c:v>5.0809165198394401E-3</c:v>
                </c:pt>
                <c:pt idx="2956">
                  <c:v>3.3505738774159965E-3</c:v>
                </c:pt>
                <c:pt idx="2957">
                  <c:v>7.7419141864764063E-3</c:v>
                </c:pt>
                <c:pt idx="2958">
                  <c:v>7.9520123942735665E-3</c:v>
                </c:pt>
                <c:pt idx="2959">
                  <c:v>6.7043577652380337E-3</c:v>
                </c:pt>
                <c:pt idx="2960">
                  <c:v>6.7130360956556556E-3</c:v>
                </c:pt>
                <c:pt idx="2961">
                  <c:v>6.289148395334232E-3</c:v>
                </c:pt>
                <c:pt idx="2962">
                  <c:v>4.3664427962675223E-3</c:v>
                </c:pt>
                <c:pt idx="2963">
                  <c:v>6.0228468173644245E-3</c:v>
                </c:pt>
                <c:pt idx="2964">
                  <c:v>5.9274277274251608E-3</c:v>
                </c:pt>
                <c:pt idx="2965">
                  <c:v>6.0049290874651939E-3</c:v>
                </c:pt>
                <c:pt idx="2966">
                  <c:v>6.4573225069988194E-3</c:v>
                </c:pt>
                <c:pt idx="2967">
                  <c:v>6.0041488267200682E-3</c:v>
                </c:pt>
                <c:pt idx="2968">
                  <c:v>3.7615407516429222E-3</c:v>
                </c:pt>
                <c:pt idx="2969">
                  <c:v>3.5952224788364795E-3</c:v>
                </c:pt>
                <c:pt idx="2970">
                  <c:v>3.6534054130117344E-3</c:v>
                </c:pt>
                <c:pt idx="2971">
                  <c:v>3.9834742629540898E-3</c:v>
                </c:pt>
                <c:pt idx="2972">
                  <c:v>5.5757084690127856E-3</c:v>
                </c:pt>
                <c:pt idx="2973">
                  <c:v>4.7087801444786193E-3</c:v>
                </c:pt>
                <c:pt idx="2974">
                  <c:v>1.8908084849212914E-3</c:v>
                </c:pt>
                <c:pt idx="2975">
                  <c:v>1.5040943874752299E-3</c:v>
                </c:pt>
                <c:pt idx="2976">
                  <c:v>9.733566837079044E-4</c:v>
                </c:pt>
                <c:pt idx="2977">
                  <c:v>1.2172001683521394E-3</c:v>
                </c:pt>
                <c:pt idx="2978">
                  <c:v>0</c:v>
                </c:pt>
                <c:pt idx="2979">
                  <c:v>1.7624960003268519E-3</c:v>
                </c:pt>
                <c:pt idx="2980">
                  <c:v>1.0112992267028442E-3</c:v>
                </c:pt>
                <c:pt idx="2981">
                  <c:v>3.4790265708377621E-3</c:v>
                </c:pt>
                <c:pt idx="2982">
                  <c:v>6.4930987979072707E-3</c:v>
                </c:pt>
                <c:pt idx="2983">
                  <c:v>9.2622943462881135E-3</c:v>
                </c:pt>
                <c:pt idx="2984">
                  <c:v>9.7641891935904557E-3</c:v>
                </c:pt>
                <c:pt idx="2985">
                  <c:v>1.1690892923295282E-2</c:v>
                </c:pt>
                <c:pt idx="2986">
                  <c:v>1.2647656045258193E-2</c:v>
                </c:pt>
                <c:pt idx="2987">
                  <c:v>1.7219236707573415E-2</c:v>
                </c:pt>
                <c:pt idx="2988">
                  <c:v>1.5252897444759661E-2</c:v>
                </c:pt>
                <c:pt idx="2989">
                  <c:v>1.4592408332206208E-2</c:v>
                </c:pt>
                <c:pt idx="2990">
                  <c:v>1.3669606087582165E-2</c:v>
                </c:pt>
                <c:pt idx="2991">
                  <c:v>1.4621071199629965E-2</c:v>
                </c:pt>
                <c:pt idx="2992">
                  <c:v>1.5213349516526531E-2</c:v>
                </c:pt>
                <c:pt idx="2993">
                  <c:v>1.7266445926455321E-2</c:v>
                </c:pt>
                <c:pt idx="2994">
                  <c:v>1.8007812597716222E-2</c:v>
                </c:pt>
                <c:pt idx="2995">
                  <c:v>1.9185389642055517E-2</c:v>
                </c:pt>
                <c:pt idx="2996">
                  <c:v>2.1996655523913944E-2</c:v>
                </c:pt>
                <c:pt idx="2997">
                  <c:v>2.1305432568993532E-2</c:v>
                </c:pt>
                <c:pt idx="2998">
                  <c:v>2.2802297322336518E-2</c:v>
                </c:pt>
                <c:pt idx="2999">
                  <c:v>2.1152171878399129E-2</c:v>
                </c:pt>
                <c:pt idx="3000">
                  <c:v>2.0687249763649773E-2</c:v>
                </c:pt>
                <c:pt idx="3001">
                  <c:v>1.9222971154322144E-2</c:v>
                </c:pt>
                <c:pt idx="3002">
                  <c:v>1.5648312911199724E-2</c:v>
                </c:pt>
                <c:pt idx="3003">
                  <c:v>1.7914256275723739E-2</c:v>
                </c:pt>
                <c:pt idx="3004">
                  <c:v>1.8044708283139421E-2</c:v>
                </c:pt>
                <c:pt idx="3005">
                  <c:v>1.7858680585755682E-2</c:v>
                </c:pt>
                <c:pt idx="3006">
                  <c:v>1.8619986450341686E-2</c:v>
                </c:pt>
                <c:pt idx="3007">
                  <c:v>1.9062910823614554E-2</c:v>
                </c:pt>
                <c:pt idx="3008">
                  <c:v>1.8669586177797459E-2</c:v>
                </c:pt>
                <c:pt idx="3009">
                  <c:v>1.6051751023410388E-2</c:v>
                </c:pt>
                <c:pt idx="3010">
                  <c:v>1.6365734391381559E-2</c:v>
                </c:pt>
                <c:pt idx="3011">
                  <c:v>1.4751320719926686E-2</c:v>
                </c:pt>
                <c:pt idx="3012">
                  <c:v>1.5265735540971881E-2</c:v>
                </c:pt>
                <c:pt idx="3013">
                  <c:v>1.5074930805868747E-2</c:v>
                </c:pt>
                <c:pt idx="3014">
                  <c:v>1.4695772659041872E-2</c:v>
                </c:pt>
                <c:pt idx="3015">
                  <c:v>1.3722670102865653E-2</c:v>
                </c:pt>
                <c:pt idx="3016">
                  <c:v>1.1511258218299458E-2</c:v>
                </c:pt>
                <c:pt idx="3017">
                  <c:v>1.1035826939336579E-2</c:v>
                </c:pt>
                <c:pt idx="3018">
                  <c:v>1.0595118950393445E-2</c:v>
                </c:pt>
                <c:pt idx="3019">
                  <c:v>7.9020761332151412E-3</c:v>
                </c:pt>
                <c:pt idx="3020">
                  <c:v>6.6924685720194388E-3</c:v>
                </c:pt>
                <c:pt idx="3021">
                  <c:v>8.7418186494404582E-3</c:v>
                </c:pt>
                <c:pt idx="3022">
                  <c:v>8.6398105137720504E-3</c:v>
                </c:pt>
                <c:pt idx="3023">
                  <c:v>9.2980478806681255E-3</c:v>
                </c:pt>
                <c:pt idx="3024">
                  <c:v>5.5312430359455433E-3</c:v>
                </c:pt>
                <c:pt idx="3025">
                  <c:v>4.7598766104460788E-3</c:v>
                </c:pt>
                <c:pt idx="3026">
                  <c:v>4.4084655128227013E-3</c:v>
                </c:pt>
                <c:pt idx="3027">
                  <c:v>6.4196850033578778E-3</c:v>
                </c:pt>
                <c:pt idx="3028">
                  <c:v>5.0075455260661927E-3</c:v>
                </c:pt>
                <c:pt idx="3029">
                  <c:v>1.8661964657875618E-3</c:v>
                </c:pt>
                <c:pt idx="3030">
                  <c:v>6.1172620230853791E-4</c:v>
                </c:pt>
                <c:pt idx="3031">
                  <c:v>1.3607362355485542E-3</c:v>
                </c:pt>
                <c:pt idx="3032">
                  <c:v>2.8811023314245787E-4</c:v>
                </c:pt>
                <c:pt idx="3033">
                  <c:v>5.2927020519744072E-4</c:v>
                </c:pt>
                <c:pt idx="3034">
                  <c:v>5.5612174871355613E-4</c:v>
                </c:pt>
                <c:pt idx="3035">
                  <c:v>2.051866359763399E-3</c:v>
                </c:pt>
                <c:pt idx="3036">
                  <c:v>1.5854909795509631E-3</c:v>
                </c:pt>
                <c:pt idx="3037">
                  <c:v>1.5900291975818881E-3</c:v>
                </c:pt>
                <c:pt idx="3038">
                  <c:v>1.4763138953227672E-3</c:v>
                </c:pt>
                <c:pt idx="3039">
                  <c:v>7.9228265334396752E-4</c:v>
                </c:pt>
                <c:pt idx="3040">
                  <c:v>1.1020640356784739E-4</c:v>
                </c:pt>
                <c:pt idx="3041">
                  <c:v>0</c:v>
                </c:pt>
                <c:pt idx="3042">
                  <c:v>0</c:v>
                </c:pt>
                <c:pt idx="3043">
                  <c:v>0</c:v>
                </c:pt>
                <c:pt idx="3044">
                  <c:v>1.4763467245317852E-3</c:v>
                </c:pt>
                <c:pt idx="3045">
                  <c:v>1.8226907493450462E-3</c:v>
                </c:pt>
                <c:pt idx="3046">
                  <c:v>0</c:v>
                </c:pt>
                <c:pt idx="3047">
                  <c:v>0</c:v>
                </c:pt>
                <c:pt idx="3048">
                  <c:v>0</c:v>
                </c:pt>
                <c:pt idx="3049">
                  <c:v>0</c:v>
                </c:pt>
                <c:pt idx="3050">
                  <c:v>3.6974196627692635E-4</c:v>
                </c:pt>
                <c:pt idx="3051">
                  <c:v>1.0275429612500719E-3</c:v>
                </c:pt>
                <c:pt idx="3052">
                  <c:v>6.1545082028957587E-4</c:v>
                </c:pt>
                <c:pt idx="3053">
                  <c:v>2.2486414042366398E-4</c:v>
                </c:pt>
                <c:pt idx="3054">
                  <c:v>0</c:v>
                </c:pt>
                <c:pt idx="3055">
                  <c:v>0</c:v>
                </c:pt>
                <c:pt idx="3056">
                  <c:v>2.2045803096093497E-4</c:v>
                </c:pt>
                <c:pt idx="3057">
                  <c:v>2.0988136976407556E-4</c:v>
                </c:pt>
                <c:pt idx="3058">
                  <c:v>5.0991300983826982E-4</c:v>
                </c:pt>
                <c:pt idx="3059">
                  <c:v>4.7919656690897927E-4</c:v>
                </c:pt>
                <c:pt idx="3060">
                  <c:v>4.341806636268819E-4</c:v>
                </c:pt>
                <c:pt idx="3061">
                  <c:v>5.0263657627369618E-4</c:v>
                </c:pt>
                <c:pt idx="3062">
                  <c:v>1.6004888775775772E-3</c:v>
                </c:pt>
                <c:pt idx="3063">
                  <c:v>4.8762537987371291E-3</c:v>
                </c:pt>
                <c:pt idx="3064">
                  <c:v>3.4595440972208236E-3</c:v>
                </c:pt>
                <c:pt idx="3065">
                  <c:v>2.9901186004605007E-3</c:v>
                </c:pt>
                <c:pt idx="3066">
                  <c:v>3.7010908223276129E-3</c:v>
                </c:pt>
                <c:pt idx="3067">
                  <c:v>3.9256153940122607E-3</c:v>
                </c:pt>
                <c:pt idx="3068">
                  <c:v>5.1173193610085654E-3</c:v>
                </c:pt>
                <c:pt idx="3069">
                  <c:v>3.7153670919173321E-3</c:v>
                </c:pt>
                <c:pt idx="3070">
                  <c:v>3.8054833191085713E-3</c:v>
                </c:pt>
                <c:pt idx="3071">
                  <c:v>3.3363624595033059E-3</c:v>
                </c:pt>
                <c:pt idx="3072">
                  <c:v>4.4976226136174136E-3</c:v>
                </c:pt>
                <c:pt idx="3073">
                  <c:v>3.9024506770106715E-3</c:v>
                </c:pt>
                <c:pt idx="3074">
                  <c:v>3.0844248001867802E-3</c:v>
                </c:pt>
                <c:pt idx="3075">
                  <c:v>4.1917930674995052E-3</c:v>
                </c:pt>
                <c:pt idx="3076">
                  <c:v>4.1453098377485231E-3</c:v>
                </c:pt>
                <c:pt idx="3077">
                  <c:v>5.0836576192728744E-3</c:v>
                </c:pt>
                <c:pt idx="3078">
                  <c:v>5.820053150880633E-3</c:v>
                </c:pt>
                <c:pt idx="3079">
                  <c:v>6.7788704518482179E-3</c:v>
                </c:pt>
                <c:pt idx="3080">
                  <c:v>5.9071112404549542E-3</c:v>
                </c:pt>
                <c:pt idx="3081">
                  <c:v>6.1082156213274619E-3</c:v>
                </c:pt>
                <c:pt idx="3082">
                  <c:v>5.4081035753843487E-3</c:v>
                </c:pt>
                <c:pt idx="3083">
                  <c:v>4.0859231177479138E-3</c:v>
                </c:pt>
                <c:pt idx="3084">
                  <c:v>3.5299760396834134E-3</c:v>
                </c:pt>
                <c:pt idx="3085">
                  <c:v>2.6598003017155314E-3</c:v>
                </c:pt>
                <c:pt idx="3086">
                  <c:v>2.664164206302666E-3</c:v>
                </c:pt>
                <c:pt idx="3087">
                  <c:v>3.0491946577744233E-3</c:v>
                </c:pt>
                <c:pt idx="3088">
                  <c:v>3.2622475484258562E-3</c:v>
                </c:pt>
                <c:pt idx="3089">
                  <c:v>2.6341218964515134E-3</c:v>
                </c:pt>
                <c:pt idx="3090">
                  <c:v>2.8600831177832964E-3</c:v>
                </c:pt>
                <c:pt idx="3091">
                  <c:v>2.4506164716958656E-3</c:v>
                </c:pt>
                <c:pt idx="3092">
                  <c:v>3.0454750121582386E-3</c:v>
                </c:pt>
                <c:pt idx="3093">
                  <c:v>2.8312194473117946E-3</c:v>
                </c:pt>
                <c:pt idx="3094">
                  <c:v>4.060070683790995E-3</c:v>
                </c:pt>
                <c:pt idx="3095">
                  <c:v>3.6328396131601881E-3</c:v>
                </c:pt>
                <c:pt idx="3096">
                  <c:v>2.923039350980372E-3</c:v>
                </c:pt>
                <c:pt idx="3097">
                  <c:v>2.7160652760455095E-3</c:v>
                </c:pt>
                <c:pt idx="3098">
                  <c:v>2.2909652142975023E-3</c:v>
                </c:pt>
                <c:pt idx="3099">
                  <c:v>8.1020486559557625E-4</c:v>
                </c:pt>
                <c:pt idx="3100">
                  <c:v>5.5580138959676617E-5</c:v>
                </c:pt>
                <c:pt idx="3101">
                  <c:v>0</c:v>
                </c:pt>
                <c:pt idx="3102">
                  <c:v>0</c:v>
                </c:pt>
                <c:pt idx="3103">
                  <c:v>0</c:v>
                </c:pt>
                <c:pt idx="3104">
                  <c:v>5.4945429968711323E-4</c:v>
                </c:pt>
                <c:pt idx="3105">
                  <c:v>8.259322541344094E-4</c:v>
                </c:pt>
                <c:pt idx="3106">
                  <c:v>0</c:v>
                </c:pt>
                <c:pt idx="3107">
                  <c:v>0</c:v>
                </c:pt>
                <c:pt idx="3108">
                  <c:v>1.126467971799272E-4</c:v>
                </c:pt>
                <c:pt idx="3109">
                  <c:v>5.2494741515218823E-4</c:v>
                </c:pt>
                <c:pt idx="3110">
                  <c:v>0</c:v>
                </c:pt>
                <c:pt idx="3111">
                  <c:v>0</c:v>
                </c:pt>
                <c:pt idx="3112">
                  <c:v>0</c:v>
                </c:pt>
                <c:pt idx="3113">
                  <c:v>6.5328651682405869E-5</c:v>
                </c:pt>
                <c:pt idx="3114">
                  <c:v>2.1031149947873251E-3</c:v>
                </c:pt>
                <c:pt idx="3115">
                  <c:v>2.008114647376491E-3</c:v>
                </c:pt>
                <c:pt idx="3116">
                  <c:v>2.1862975536391938E-3</c:v>
                </c:pt>
                <c:pt idx="3117">
                  <c:v>2.5322967055467771E-3</c:v>
                </c:pt>
                <c:pt idx="3118">
                  <c:v>2.310747901884791E-3</c:v>
                </c:pt>
                <c:pt idx="3119">
                  <c:v>5.9089266120826434E-4</c:v>
                </c:pt>
                <c:pt idx="3120">
                  <c:v>2.6293757629791692E-4</c:v>
                </c:pt>
                <c:pt idx="3121">
                  <c:v>4.222789694106055E-4</c:v>
                </c:pt>
                <c:pt idx="3122">
                  <c:v>0</c:v>
                </c:pt>
                <c:pt idx="3123">
                  <c:v>0</c:v>
                </c:pt>
                <c:pt idx="3124">
                  <c:v>0</c:v>
                </c:pt>
                <c:pt idx="3125">
                  <c:v>2.0468384285482477E-3</c:v>
                </c:pt>
                <c:pt idx="3126">
                  <c:v>2.1191676432305018E-3</c:v>
                </c:pt>
                <c:pt idx="3127">
                  <c:v>7.2045723832048214E-4</c:v>
                </c:pt>
                <c:pt idx="3128">
                  <c:v>1.4246598542128064E-3</c:v>
                </c:pt>
                <c:pt idx="3129">
                  <c:v>3.7150264313690062E-4</c:v>
                </c:pt>
                <c:pt idx="3130">
                  <c:v>0</c:v>
                </c:pt>
                <c:pt idx="3131">
                  <c:v>1.5492845986161408E-3</c:v>
                </c:pt>
                <c:pt idx="3132">
                  <c:v>5.9856335257937321E-3</c:v>
                </c:pt>
                <c:pt idx="3133">
                  <c:v>5.3136955248420659E-3</c:v>
                </c:pt>
                <c:pt idx="3134">
                  <c:v>7.0838259166646766E-3</c:v>
                </c:pt>
                <c:pt idx="3135">
                  <c:v>6.4811819713086471E-3</c:v>
                </c:pt>
                <c:pt idx="3136">
                  <c:v>6.1127589224817536E-3</c:v>
                </c:pt>
                <c:pt idx="3137">
                  <c:v>7.4332484809211952E-3</c:v>
                </c:pt>
                <c:pt idx="3138">
                  <c:v>7.0899918797137085E-3</c:v>
                </c:pt>
                <c:pt idx="3139">
                  <c:v>6.2639618388639073E-3</c:v>
                </c:pt>
                <c:pt idx="3140">
                  <c:v>6.4153378384397275E-3</c:v>
                </c:pt>
                <c:pt idx="3141">
                  <c:v>6.6810384629261144E-3</c:v>
                </c:pt>
                <c:pt idx="3142">
                  <c:v>8.1647771556127013E-3</c:v>
                </c:pt>
                <c:pt idx="3143">
                  <c:v>6.972607787914864E-3</c:v>
                </c:pt>
                <c:pt idx="3144">
                  <c:v>5.0366920183189112E-3</c:v>
                </c:pt>
                <c:pt idx="3145">
                  <c:v>7.1184090987409521E-3</c:v>
                </c:pt>
                <c:pt idx="3146">
                  <c:v>5.9743608680380422E-3</c:v>
                </c:pt>
                <c:pt idx="3147">
                  <c:v>6.3493393770257534E-3</c:v>
                </c:pt>
                <c:pt idx="3148">
                  <c:v>7.4180496865573486E-3</c:v>
                </c:pt>
                <c:pt idx="3149">
                  <c:v>7.2064498690733725E-3</c:v>
                </c:pt>
                <c:pt idx="3150">
                  <c:v>5.5460979789596632E-3</c:v>
                </c:pt>
                <c:pt idx="3151">
                  <c:v>6.1173419473137258E-3</c:v>
                </c:pt>
                <c:pt idx="3152">
                  <c:v>4.8394155329966049E-3</c:v>
                </c:pt>
                <c:pt idx="3153">
                  <c:v>5.2751630112627401E-3</c:v>
                </c:pt>
                <c:pt idx="3154">
                  <c:v>5.8433358676280855E-3</c:v>
                </c:pt>
                <c:pt idx="3155">
                  <c:v>5.2009845171618885E-3</c:v>
                </c:pt>
                <c:pt idx="3156">
                  <c:v>6.8612989966797544E-3</c:v>
                </c:pt>
                <c:pt idx="3157">
                  <c:v>5.978636064330578E-3</c:v>
                </c:pt>
                <c:pt idx="3158">
                  <c:v>4.6965656226780617E-3</c:v>
                </c:pt>
                <c:pt idx="3159">
                  <c:v>1.7515093432570739E-3</c:v>
                </c:pt>
                <c:pt idx="3160">
                  <c:v>6.215326283536271E-4</c:v>
                </c:pt>
                <c:pt idx="3161">
                  <c:v>2.1106394755809887E-4</c:v>
                </c:pt>
                <c:pt idx="3162">
                  <c:v>0</c:v>
                </c:pt>
                <c:pt idx="3163">
                  <c:v>0</c:v>
                </c:pt>
                <c:pt idx="3164">
                  <c:v>0</c:v>
                </c:pt>
                <c:pt idx="3165">
                  <c:v>1.3582219176165866E-3</c:v>
                </c:pt>
                <c:pt idx="3166">
                  <c:v>1.4564951577487051E-3</c:v>
                </c:pt>
                <c:pt idx="3167">
                  <c:v>4.2363649396515157E-4</c:v>
                </c:pt>
                <c:pt idx="3168">
                  <c:v>2.3265561741911966E-3</c:v>
                </c:pt>
                <c:pt idx="3169">
                  <c:v>1.7108960643479332E-3</c:v>
                </c:pt>
                <c:pt idx="3170">
                  <c:v>2.9398267992135629E-3</c:v>
                </c:pt>
                <c:pt idx="3171">
                  <c:v>2.9463181693119012E-3</c:v>
                </c:pt>
                <c:pt idx="3172">
                  <c:v>3.1498991892275896E-3</c:v>
                </c:pt>
                <c:pt idx="3173">
                  <c:v>7.8665175174552626E-4</c:v>
                </c:pt>
                <c:pt idx="3174">
                  <c:v>8.5945826105104928E-4</c:v>
                </c:pt>
                <c:pt idx="3175">
                  <c:v>4.983414040967693E-4</c:v>
                </c:pt>
                <c:pt idx="3176">
                  <c:v>7.9970239051530001E-4</c:v>
                </c:pt>
                <c:pt idx="3177">
                  <c:v>2.5658390555594046E-4</c:v>
                </c:pt>
                <c:pt idx="3178">
                  <c:v>2.0027238757228671E-3</c:v>
                </c:pt>
                <c:pt idx="3179">
                  <c:v>4.8921653190878711E-3</c:v>
                </c:pt>
                <c:pt idx="3180">
                  <c:v>4.1751713132791579E-3</c:v>
                </c:pt>
                <c:pt idx="3181">
                  <c:v>5.6730107202711544E-3</c:v>
                </c:pt>
                <c:pt idx="3182">
                  <c:v>4.8964619066150794E-3</c:v>
                </c:pt>
                <c:pt idx="3183">
                  <c:v>5.2078471378113056E-3</c:v>
                </c:pt>
                <c:pt idx="3184">
                  <c:v>9.1457093250105759E-3</c:v>
                </c:pt>
                <c:pt idx="3185">
                  <c:v>1.0349649360908209E-2</c:v>
                </c:pt>
                <c:pt idx="3186">
                  <c:v>9.3143368033151708E-3</c:v>
                </c:pt>
                <c:pt idx="3187">
                  <c:v>1.4248944402346364E-2</c:v>
                </c:pt>
                <c:pt idx="3188">
                  <c:v>1.2264333083435108E-2</c:v>
                </c:pt>
                <c:pt idx="3189">
                  <c:v>1.0967579086156531E-2</c:v>
                </c:pt>
                <c:pt idx="3190">
                  <c:v>1.0157340955418204E-2</c:v>
                </c:pt>
                <c:pt idx="3191">
                  <c:v>6.2005949670823624E-3</c:v>
                </c:pt>
                <c:pt idx="3192">
                  <c:v>5.2795602953717991E-3</c:v>
                </c:pt>
                <c:pt idx="3193">
                  <c:v>1.7355282972014718E-3</c:v>
                </c:pt>
                <c:pt idx="3194">
                  <c:v>2.8417508123668167E-3</c:v>
                </c:pt>
                <c:pt idx="3195">
                  <c:v>3.301916266009064E-3</c:v>
                </c:pt>
                <c:pt idx="3196">
                  <c:v>2.0169157974043728E-3</c:v>
                </c:pt>
                <c:pt idx="3197">
                  <c:v>3.2293328940927735E-3</c:v>
                </c:pt>
                <c:pt idx="3198">
                  <c:v>3.1352923431747781E-3</c:v>
                </c:pt>
                <c:pt idx="3199">
                  <c:v>1.1082273017177791E-3</c:v>
                </c:pt>
                <c:pt idx="3200">
                  <c:v>1.9539329536651939E-3</c:v>
                </c:pt>
                <c:pt idx="3201">
                  <c:v>2.9795952454780839E-4</c:v>
                </c:pt>
                <c:pt idx="3202">
                  <c:v>0</c:v>
                </c:pt>
                <c:pt idx="3203">
                  <c:v>0</c:v>
                </c:pt>
                <c:pt idx="3204">
                  <c:v>1.4042159617593253E-3</c:v>
                </c:pt>
                <c:pt idx="3205">
                  <c:v>2.2364137391998051E-3</c:v>
                </c:pt>
                <c:pt idx="3206">
                  <c:v>1.5131513560687759E-3</c:v>
                </c:pt>
                <c:pt idx="3207">
                  <c:v>2.5200608533523239E-3</c:v>
                </c:pt>
                <c:pt idx="3208">
                  <c:v>1.7722431391090643E-3</c:v>
                </c:pt>
                <c:pt idx="3209">
                  <c:v>1.0809557651506596E-3</c:v>
                </c:pt>
                <c:pt idx="3210">
                  <c:v>1.3594034521838827E-3</c:v>
                </c:pt>
                <c:pt idx="3211">
                  <c:v>2.7158615954432364E-3</c:v>
                </c:pt>
                <c:pt idx="3212">
                  <c:v>5.0036396984631804E-3</c:v>
                </c:pt>
                <c:pt idx="3213">
                  <c:v>4.3602984422280722E-3</c:v>
                </c:pt>
                <c:pt idx="3214">
                  <c:v>3.2114940995625618E-3</c:v>
                </c:pt>
                <c:pt idx="3215">
                  <c:v>6.7271100362797931E-3</c:v>
                </c:pt>
                <c:pt idx="3216">
                  <c:v>5.3017136283244337E-3</c:v>
                </c:pt>
                <c:pt idx="3217">
                  <c:v>5.1997129166979628E-3</c:v>
                </c:pt>
                <c:pt idx="3218">
                  <c:v>5.6860271163129417E-3</c:v>
                </c:pt>
                <c:pt idx="3219">
                  <c:v>4.9451368944911644E-3</c:v>
                </c:pt>
                <c:pt idx="3220">
                  <c:v>4.7905409313366842E-3</c:v>
                </c:pt>
                <c:pt idx="3221">
                  <c:v>3.1704123236634407E-3</c:v>
                </c:pt>
                <c:pt idx="3222">
                  <c:v>1.080900135216778E-3</c:v>
                </c:pt>
                <c:pt idx="3223">
                  <c:v>2.8544906794936153E-6</c:v>
                </c:pt>
                <c:pt idx="3224">
                  <c:v>1.3278496704216547E-3</c:v>
                </c:pt>
                <c:pt idx="3225">
                  <c:v>1.0995671212594704E-3</c:v>
                </c:pt>
                <c:pt idx="3226">
                  <c:v>2.0256843529191659E-3</c:v>
                </c:pt>
                <c:pt idx="3227">
                  <c:v>4.2109928234763672E-3</c:v>
                </c:pt>
                <c:pt idx="3228">
                  <c:v>0</c:v>
                </c:pt>
                <c:pt idx="3229">
                  <c:v>0</c:v>
                </c:pt>
                <c:pt idx="3230">
                  <c:v>2.7546989536754163E-3</c:v>
                </c:pt>
                <c:pt idx="3231">
                  <c:v>3.1587626076544639E-3</c:v>
                </c:pt>
                <c:pt idx="3232">
                  <c:v>0</c:v>
                </c:pt>
                <c:pt idx="3233">
                  <c:v>1.0921897142771586E-3</c:v>
                </c:pt>
                <c:pt idx="3234">
                  <c:v>4.1241247665456671E-3</c:v>
                </c:pt>
                <c:pt idx="3235">
                  <c:v>4.4641824810141006E-3</c:v>
                </c:pt>
                <c:pt idx="3236">
                  <c:v>4.5277212365019137E-3</c:v>
                </c:pt>
                <c:pt idx="3237">
                  <c:v>3.7600723369064504E-3</c:v>
                </c:pt>
                <c:pt idx="3238">
                  <c:v>3.2493754644572492E-3</c:v>
                </c:pt>
                <c:pt idx="3239">
                  <c:v>1.4075053112588831E-3</c:v>
                </c:pt>
                <c:pt idx="3240">
                  <c:v>5.7374829493517243E-4</c:v>
                </c:pt>
                <c:pt idx="3241">
                  <c:v>1.5018031344354865E-3</c:v>
                </c:pt>
                <c:pt idx="3242">
                  <c:v>8.1802176791812009E-4</c:v>
                </c:pt>
                <c:pt idx="3243">
                  <c:v>1.4718391423185206E-3</c:v>
                </c:pt>
                <c:pt idx="3244">
                  <c:v>0</c:v>
                </c:pt>
                <c:pt idx="3245">
                  <c:v>0</c:v>
                </c:pt>
                <c:pt idx="3246">
                  <c:v>6.7091487366188751E-4</c:v>
                </c:pt>
                <c:pt idx="3247">
                  <c:v>1.8949300018279436E-3</c:v>
                </c:pt>
                <c:pt idx="3248">
                  <c:v>6.1145201957868434E-4</c:v>
                </c:pt>
                <c:pt idx="3249">
                  <c:v>0</c:v>
                </c:pt>
                <c:pt idx="3250">
                  <c:v>0</c:v>
                </c:pt>
                <c:pt idx="3251">
                  <c:v>1.4307768911204777E-3</c:v>
                </c:pt>
                <c:pt idx="3252">
                  <c:v>2.0712060484026074E-3</c:v>
                </c:pt>
                <c:pt idx="3253">
                  <c:v>2.1812140151427073E-3</c:v>
                </c:pt>
                <c:pt idx="3254">
                  <c:v>1.5823600758294587E-3</c:v>
                </c:pt>
                <c:pt idx="3255">
                  <c:v>2.8062020337137339E-3</c:v>
                </c:pt>
                <c:pt idx="3256">
                  <c:v>5.9407514231646363E-3</c:v>
                </c:pt>
                <c:pt idx="3257">
                  <c:v>3.5843708797911322E-3</c:v>
                </c:pt>
                <c:pt idx="3258">
                  <c:v>5.1540668513834209E-3</c:v>
                </c:pt>
                <c:pt idx="3259">
                  <c:v>4.3964724871876637E-3</c:v>
                </c:pt>
                <c:pt idx="3260">
                  <c:v>2.9164008314281897E-3</c:v>
                </c:pt>
                <c:pt idx="3261">
                  <c:v>3.2725208464320366E-3</c:v>
                </c:pt>
                <c:pt idx="3262">
                  <c:v>3.8116727868381384E-3</c:v>
                </c:pt>
                <c:pt idx="3263">
                  <c:v>5.2528287197924906E-3</c:v>
                </c:pt>
                <c:pt idx="3264">
                  <c:v>5.4513767012647207E-3</c:v>
                </c:pt>
                <c:pt idx="3265">
                  <c:v>4.1445827914411426E-3</c:v>
                </c:pt>
                <c:pt idx="3266">
                  <c:v>5.4608691553490463E-3</c:v>
                </c:pt>
                <c:pt idx="3267">
                  <c:v>5.5662328070865685E-3</c:v>
                </c:pt>
                <c:pt idx="3268">
                  <c:v>6.3011655753735241E-3</c:v>
                </c:pt>
                <c:pt idx="3269">
                  <c:v>1.1510751357114102E-2</c:v>
                </c:pt>
                <c:pt idx="3270">
                  <c:v>1.092210503231883E-2</c:v>
                </c:pt>
                <c:pt idx="3271">
                  <c:v>1.2501542294961032E-2</c:v>
                </c:pt>
                <c:pt idx="3272">
                  <c:v>1.1154787609985561E-2</c:v>
                </c:pt>
                <c:pt idx="3273">
                  <c:v>1.2762134326575802E-2</c:v>
                </c:pt>
                <c:pt idx="3274">
                  <c:v>1.3261252966903059E-2</c:v>
                </c:pt>
                <c:pt idx="3275">
                  <c:v>1.559441562947117E-2</c:v>
                </c:pt>
                <c:pt idx="3276">
                  <c:v>1.6209119664414295E-2</c:v>
                </c:pt>
                <c:pt idx="3277">
                  <c:v>1.069075597318514E-2</c:v>
                </c:pt>
                <c:pt idx="3278">
                  <c:v>1.3527739256542715E-2</c:v>
                </c:pt>
                <c:pt idx="3279">
                  <c:v>1.2578482969530347E-2</c:v>
                </c:pt>
                <c:pt idx="3280">
                  <c:v>1.4441069922132233E-2</c:v>
                </c:pt>
                <c:pt idx="3281">
                  <c:v>1.5400768944349608E-2</c:v>
                </c:pt>
                <c:pt idx="3282">
                  <c:v>1.4437214915438701E-2</c:v>
                </c:pt>
                <c:pt idx="3283">
                  <c:v>1.0443194694030211E-2</c:v>
                </c:pt>
                <c:pt idx="3284">
                  <c:v>1.0004224168731479E-2</c:v>
                </c:pt>
                <c:pt idx="3285">
                  <c:v>1.2178401043721254E-2</c:v>
                </c:pt>
                <c:pt idx="3286">
                  <c:v>8.6405921760432935E-3</c:v>
                </c:pt>
                <c:pt idx="3287">
                  <c:v>7.3748034422348452E-3</c:v>
                </c:pt>
                <c:pt idx="3288">
                  <c:v>7.2970716564678684E-3</c:v>
                </c:pt>
                <c:pt idx="3289">
                  <c:v>7.9319826179533592E-3</c:v>
                </c:pt>
                <c:pt idx="3290">
                  <c:v>8.322774898650187E-3</c:v>
                </c:pt>
                <c:pt idx="3291">
                  <c:v>7.754332375931039E-3</c:v>
                </c:pt>
                <c:pt idx="3292">
                  <c:v>5.1390258328630756E-3</c:v>
                </c:pt>
                <c:pt idx="3293">
                  <c:v>3.9657498092171561E-3</c:v>
                </c:pt>
                <c:pt idx="3294">
                  <c:v>2.8820639492889155E-3</c:v>
                </c:pt>
                <c:pt idx="3295">
                  <c:v>2.8093401855325828E-3</c:v>
                </c:pt>
                <c:pt idx="3296">
                  <c:v>2.6837659216600862E-3</c:v>
                </c:pt>
                <c:pt idx="3297">
                  <c:v>2.3483539395381392E-3</c:v>
                </c:pt>
                <c:pt idx="3298">
                  <c:v>1.6508486882894635E-3</c:v>
                </c:pt>
                <c:pt idx="3299">
                  <c:v>0</c:v>
                </c:pt>
                <c:pt idx="3300">
                  <c:v>1.5647884872368456E-3</c:v>
                </c:pt>
                <c:pt idx="3301">
                  <c:v>3.636885660021405E-3</c:v>
                </c:pt>
                <c:pt idx="3302">
                  <c:v>3.5829792610926336E-3</c:v>
                </c:pt>
                <c:pt idx="3303">
                  <c:v>4.1141087587064362E-3</c:v>
                </c:pt>
                <c:pt idx="3304">
                  <c:v>8.9612109699843678E-4</c:v>
                </c:pt>
                <c:pt idx="3305">
                  <c:v>2.6021361456094461E-3</c:v>
                </c:pt>
                <c:pt idx="3306">
                  <c:v>6.4644755149423361E-4</c:v>
                </c:pt>
                <c:pt idx="3307">
                  <c:v>0</c:v>
                </c:pt>
                <c:pt idx="3308">
                  <c:v>0</c:v>
                </c:pt>
                <c:pt idx="3309">
                  <c:v>1.337865247469372E-4</c:v>
                </c:pt>
                <c:pt idx="3310">
                  <c:v>3.0833414099546985E-3</c:v>
                </c:pt>
                <c:pt idx="3311">
                  <c:v>3.4561900365821518E-3</c:v>
                </c:pt>
                <c:pt idx="3312">
                  <c:v>5.7708559701015183E-3</c:v>
                </c:pt>
                <c:pt idx="3313">
                  <c:v>4.0529158889971439E-3</c:v>
                </c:pt>
                <c:pt idx="3314">
                  <c:v>3.150411981051815E-3</c:v>
                </c:pt>
                <c:pt idx="3315">
                  <c:v>2.9492479736489274E-3</c:v>
                </c:pt>
                <c:pt idx="3316">
                  <c:v>1.1794514590698357E-3</c:v>
                </c:pt>
                <c:pt idx="3317">
                  <c:v>0</c:v>
                </c:pt>
                <c:pt idx="3318">
                  <c:v>0</c:v>
                </c:pt>
                <c:pt idx="3319">
                  <c:v>0</c:v>
                </c:pt>
                <c:pt idx="3320">
                  <c:v>9.4942768260464216E-4</c:v>
                </c:pt>
                <c:pt idx="3321">
                  <c:v>1.9966403021169921E-3</c:v>
                </c:pt>
                <c:pt idx="3322">
                  <c:v>2.8855914232847057E-3</c:v>
                </c:pt>
                <c:pt idx="3323">
                  <c:v>3.4160496865567325E-3</c:v>
                </c:pt>
                <c:pt idx="3324">
                  <c:v>1.9223911406615057E-3</c:v>
                </c:pt>
                <c:pt idx="3325">
                  <c:v>3.1208654704321104E-3</c:v>
                </c:pt>
                <c:pt idx="3326">
                  <c:v>4.3428475550397749E-3</c:v>
                </c:pt>
                <c:pt idx="3327">
                  <c:v>4.0229322444146343E-3</c:v>
                </c:pt>
                <c:pt idx="3328">
                  <c:v>6.1559340358321446E-3</c:v>
                </c:pt>
                <c:pt idx="3329">
                  <c:v>7.1738514159609412E-3</c:v>
                </c:pt>
                <c:pt idx="3330">
                  <c:v>8.0149967204340422E-3</c:v>
                </c:pt>
                <c:pt idx="3331">
                  <c:v>5.8854225625808443E-3</c:v>
                </c:pt>
                <c:pt idx="3332">
                  <c:v>5.7028782634978015E-3</c:v>
                </c:pt>
                <c:pt idx="3333">
                  <c:v>6.9698241661505511E-3</c:v>
                </c:pt>
                <c:pt idx="3334">
                  <c:v>3.8940543097446545E-3</c:v>
                </c:pt>
                <c:pt idx="3335">
                  <c:v>2.0526530127742415E-3</c:v>
                </c:pt>
                <c:pt idx="3336">
                  <c:v>2.433902387851572E-3</c:v>
                </c:pt>
                <c:pt idx="3337">
                  <c:v>0</c:v>
                </c:pt>
                <c:pt idx="3338">
                  <c:v>6.8394809812932778E-4</c:v>
                </c:pt>
                <c:pt idx="3339">
                  <c:v>0</c:v>
                </c:pt>
                <c:pt idx="3340">
                  <c:v>9.0048516425100811E-4</c:v>
                </c:pt>
                <c:pt idx="3341">
                  <c:v>0</c:v>
                </c:pt>
                <c:pt idx="3342">
                  <c:v>4.8291848281746264E-3</c:v>
                </c:pt>
                <c:pt idx="3343">
                  <c:v>4.9541726056836488E-3</c:v>
                </c:pt>
                <c:pt idx="3344">
                  <c:v>4.371022772437505E-3</c:v>
                </c:pt>
                <c:pt idx="3345">
                  <c:v>8.1334257198381055E-3</c:v>
                </c:pt>
                <c:pt idx="3346">
                  <c:v>7.9284376152701785E-3</c:v>
                </c:pt>
                <c:pt idx="3347">
                  <c:v>8.8927363910927815E-3</c:v>
                </c:pt>
                <c:pt idx="3348">
                  <c:v>1.0223028623903008E-2</c:v>
                </c:pt>
                <c:pt idx="3349">
                  <c:v>9.8407748229830672E-3</c:v>
                </c:pt>
                <c:pt idx="3350">
                  <c:v>1.1688251477488643E-2</c:v>
                </c:pt>
                <c:pt idx="3351">
                  <c:v>9.2724764027433126E-3</c:v>
                </c:pt>
                <c:pt idx="3352">
                  <c:v>4.8171795751442703E-3</c:v>
                </c:pt>
                <c:pt idx="3353">
                  <c:v>6.7597036823117129E-3</c:v>
                </c:pt>
                <c:pt idx="3354">
                  <c:v>6.9224932561904318E-3</c:v>
                </c:pt>
                <c:pt idx="3355">
                  <c:v>5.895936128736845E-3</c:v>
                </c:pt>
                <c:pt idx="3356">
                  <c:v>5.2048692498241067E-3</c:v>
                </c:pt>
                <c:pt idx="3357">
                  <c:v>6.7105812044832014E-3</c:v>
                </c:pt>
                <c:pt idx="3358">
                  <c:v>3.8966928163083336E-3</c:v>
                </c:pt>
                <c:pt idx="3359">
                  <c:v>3.0177902734292994E-3</c:v>
                </c:pt>
                <c:pt idx="3360">
                  <c:v>1.0093987958856854E-3</c:v>
                </c:pt>
                <c:pt idx="3361">
                  <c:v>0</c:v>
                </c:pt>
                <c:pt idx="3362">
                  <c:v>3.6011625812937265E-4</c:v>
                </c:pt>
                <c:pt idx="3363">
                  <c:v>4.090458122207874E-4</c:v>
                </c:pt>
                <c:pt idx="3364">
                  <c:v>0</c:v>
                </c:pt>
                <c:pt idx="3365">
                  <c:v>0</c:v>
                </c:pt>
                <c:pt idx="3366">
                  <c:v>0</c:v>
                </c:pt>
                <c:pt idx="3367">
                  <c:v>0</c:v>
                </c:pt>
                <c:pt idx="3368">
                  <c:v>0</c:v>
                </c:pt>
                <c:pt idx="3369">
                  <c:v>5.5984406313625001E-4</c:v>
                </c:pt>
                <c:pt idx="3370">
                  <c:v>0</c:v>
                </c:pt>
                <c:pt idx="3371">
                  <c:v>0</c:v>
                </c:pt>
                <c:pt idx="3372">
                  <c:v>0</c:v>
                </c:pt>
                <c:pt idx="3373">
                  <c:v>2.480772526952002E-3</c:v>
                </c:pt>
                <c:pt idx="3374">
                  <c:v>2.37465122923608E-3</c:v>
                </c:pt>
                <c:pt idx="3375">
                  <c:v>2.9404939722403878E-3</c:v>
                </c:pt>
                <c:pt idx="3376">
                  <c:v>6.5272585753213264E-3</c:v>
                </c:pt>
                <c:pt idx="3377">
                  <c:v>6.6828631333266664E-3</c:v>
                </c:pt>
                <c:pt idx="3378">
                  <c:v>6.4579661560668633E-3</c:v>
                </c:pt>
                <c:pt idx="3379">
                  <c:v>4.4641841038018937E-3</c:v>
                </c:pt>
                <c:pt idx="3380">
                  <c:v>4.1961924758530111E-3</c:v>
                </c:pt>
                <c:pt idx="3381">
                  <c:v>3.8429290864248067E-3</c:v>
                </c:pt>
                <c:pt idx="3382">
                  <c:v>1.4629979253921732E-3</c:v>
                </c:pt>
                <c:pt idx="3383">
                  <c:v>2.4492021654830554E-3</c:v>
                </c:pt>
                <c:pt idx="3384">
                  <c:v>2.8693617660607851E-3</c:v>
                </c:pt>
                <c:pt idx="3385">
                  <c:v>4.2097984312299275E-3</c:v>
                </c:pt>
                <c:pt idx="3386">
                  <c:v>3.8258785762996794E-3</c:v>
                </c:pt>
                <c:pt idx="3387">
                  <c:v>5.5791589696299049E-3</c:v>
                </c:pt>
                <c:pt idx="3388">
                  <c:v>4.4690258118376125E-3</c:v>
                </c:pt>
                <c:pt idx="3389">
                  <c:v>3.9374426313836253E-3</c:v>
                </c:pt>
                <c:pt idx="3390">
                  <c:v>2.8299191049371286E-3</c:v>
                </c:pt>
                <c:pt idx="3391">
                  <c:v>5.8213363140913188E-3</c:v>
                </c:pt>
                <c:pt idx="3392">
                  <c:v>6.4405095031904169E-3</c:v>
                </c:pt>
                <c:pt idx="3393">
                  <c:v>7.7887097427458141E-3</c:v>
                </c:pt>
                <c:pt idx="3394">
                  <c:v>9.557605540143288E-3</c:v>
                </c:pt>
                <c:pt idx="3395">
                  <c:v>9.4412982305165372E-3</c:v>
                </c:pt>
                <c:pt idx="3396">
                  <c:v>1.0177314425331208E-2</c:v>
                </c:pt>
                <c:pt idx="3397">
                  <c:v>9.5279759432601585E-3</c:v>
                </c:pt>
                <c:pt idx="3398">
                  <c:v>1.043090835223548E-2</c:v>
                </c:pt>
                <c:pt idx="3399">
                  <c:v>1.1565172331559292E-2</c:v>
                </c:pt>
                <c:pt idx="3400">
                  <c:v>1.3140669183339115E-2</c:v>
                </c:pt>
                <c:pt idx="3401">
                  <c:v>1.186059606716261E-2</c:v>
                </c:pt>
                <c:pt idx="3402">
                  <c:v>1.2821326712908476E-2</c:v>
                </c:pt>
                <c:pt idx="3403">
                  <c:v>1.1700590164745117E-2</c:v>
                </c:pt>
                <c:pt idx="3404">
                  <c:v>7.8398800459239526E-3</c:v>
                </c:pt>
                <c:pt idx="3405">
                  <c:v>6.0323253524348086E-3</c:v>
                </c:pt>
                <c:pt idx="3406">
                  <c:v>5.0490740436123227E-3</c:v>
                </c:pt>
                <c:pt idx="3407">
                  <c:v>2.8431753962199213E-3</c:v>
                </c:pt>
                <c:pt idx="3408">
                  <c:v>2.7576049558902804E-3</c:v>
                </c:pt>
                <c:pt idx="3409">
                  <c:v>1.5271279912764113E-3</c:v>
                </c:pt>
                <c:pt idx="3410">
                  <c:v>2.8184723169825121E-3</c:v>
                </c:pt>
                <c:pt idx="3411">
                  <c:v>2.0296000486574872E-4</c:v>
                </c:pt>
                <c:pt idx="3412">
                  <c:v>0</c:v>
                </c:pt>
                <c:pt idx="3413">
                  <c:v>2.8949923756793616E-5</c:v>
                </c:pt>
                <c:pt idx="3414">
                  <c:v>0</c:v>
                </c:pt>
                <c:pt idx="3415">
                  <c:v>0</c:v>
                </c:pt>
                <c:pt idx="3416">
                  <c:v>1.8845500525568326E-3</c:v>
                </c:pt>
                <c:pt idx="3417">
                  <c:v>2.3529034954374861E-3</c:v>
                </c:pt>
                <c:pt idx="3418">
                  <c:v>1.7187930806819018E-3</c:v>
                </c:pt>
                <c:pt idx="3419">
                  <c:v>1.6788279483130886E-3</c:v>
                </c:pt>
                <c:pt idx="3420">
                  <c:v>1.8077842309824899E-3</c:v>
                </c:pt>
                <c:pt idx="3421">
                  <c:v>1.3847693659509996E-3</c:v>
                </c:pt>
                <c:pt idx="3422">
                  <c:v>2.8152863699786312E-3</c:v>
                </c:pt>
                <c:pt idx="3423">
                  <c:v>1.1835010903457066E-3</c:v>
                </c:pt>
                <c:pt idx="3424">
                  <c:v>0</c:v>
                </c:pt>
                <c:pt idx="3425">
                  <c:v>0</c:v>
                </c:pt>
                <c:pt idx="3426">
                  <c:v>0</c:v>
                </c:pt>
                <c:pt idx="3427">
                  <c:v>0</c:v>
                </c:pt>
                <c:pt idx="3428">
                  <c:v>0</c:v>
                </c:pt>
                <c:pt idx="3429">
                  <c:v>2.5308228671487853E-3</c:v>
                </c:pt>
                <c:pt idx="3430">
                  <c:v>0</c:v>
                </c:pt>
                <c:pt idx="3431">
                  <c:v>1.6632652121684188E-4</c:v>
                </c:pt>
                <c:pt idx="3432">
                  <c:v>0</c:v>
                </c:pt>
                <c:pt idx="3433">
                  <c:v>0</c:v>
                </c:pt>
                <c:pt idx="3434">
                  <c:v>0</c:v>
                </c:pt>
                <c:pt idx="3435">
                  <c:v>0</c:v>
                </c:pt>
                <c:pt idx="3436">
                  <c:v>3.1076923328385853E-3</c:v>
                </c:pt>
                <c:pt idx="3437">
                  <c:v>2.3607742851206037E-3</c:v>
                </c:pt>
                <c:pt idx="3438">
                  <c:v>3.0707577569715205E-3</c:v>
                </c:pt>
                <c:pt idx="3439">
                  <c:v>1.5368666436842426E-3</c:v>
                </c:pt>
                <c:pt idx="3440">
                  <c:v>0</c:v>
                </c:pt>
                <c:pt idx="3441">
                  <c:v>0</c:v>
                </c:pt>
                <c:pt idx="3442">
                  <c:v>0</c:v>
                </c:pt>
                <c:pt idx="3443">
                  <c:v>4.1528928573419943E-4</c:v>
                </c:pt>
                <c:pt idx="3444">
                  <c:v>3.0637192554138215E-3</c:v>
                </c:pt>
                <c:pt idx="3445">
                  <c:v>2.6105736743931018E-4</c:v>
                </c:pt>
                <c:pt idx="3446">
                  <c:v>0</c:v>
                </c:pt>
                <c:pt idx="3447">
                  <c:v>9.2093081196342741E-4</c:v>
                </c:pt>
                <c:pt idx="3448">
                  <c:v>1.2844949210075729E-3</c:v>
                </c:pt>
                <c:pt idx="3449">
                  <c:v>0</c:v>
                </c:pt>
                <c:pt idx="3450">
                  <c:v>0</c:v>
                </c:pt>
                <c:pt idx="3451">
                  <c:v>0</c:v>
                </c:pt>
                <c:pt idx="3452">
                  <c:v>8.6660566814000806E-4</c:v>
                </c:pt>
                <c:pt idx="3453">
                  <c:v>3.1141156032421513E-5</c:v>
                </c:pt>
                <c:pt idx="3454">
                  <c:v>0</c:v>
                </c:pt>
                <c:pt idx="3455">
                  <c:v>9.744384736669609E-4</c:v>
                </c:pt>
                <c:pt idx="3456">
                  <c:v>2.8058103676480428E-3</c:v>
                </c:pt>
                <c:pt idx="3457">
                  <c:v>2.1127752976367598E-3</c:v>
                </c:pt>
                <c:pt idx="3458">
                  <c:v>1.7832535563130358E-3</c:v>
                </c:pt>
                <c:pt idx="3459">
                  <c:v>0</c:v>
                </c:pt>
                <c:pt idx="3460">
                  <c:v>0</c:v>
                </c:pt>
                <c:pt idx="3461">
                  <c:v>0</c:v>
                </c:pt>
                <c:pt idx="3462">
                  <c:v>0</c:v>
                </c:pt>
                <c:pt idx="3463">
                  <c:v>0</c:v>
                </c:pt>
                <c:pt idx="3464">
                  <c:v>1.2605636024456413E-3</c:v>
                </c:pt>
                <c:pt idx="3465">
                  <c:v>1.0002685571338654E-3</c:v>
                </c:pt>
                <c:pt idx="3466">
                  <c:v>1.12794324351706E-3</c:v>
                </c:pt>
                <c:pt idx="3467">
                  <c:v>4.8070661333499132E-3</c:v>
                </c:pt>
                <c:pt idx="3468">
                  <c:v>5.5368267436135543E-3</c:v>
                </c:pt>
                <c:pt idx="3469">
                  <c:v>7.3131300560319579E-3</c:v>
                </c:pt>
                <c:pt idx="3470">
                  <c:v>3.2418872052439873E-3</c:v>
                </c:pt>
                <c:pt idx="3471">
                  <c:v>3.2086441309580049E-3</c:v>
                </c:pt>
                <c:pt idx="3472">
                  <c:v>2.8484062161058255E-3</c:v>
                </c:pt>
                <c:pt idx="3473">
                  <c:v>0</c:v>
                </c:pt>
                <c:pt idx="3474">
                  <c:v>3.01196758928024E-3</c:v>
                </c:pt>
                <c:pt idx="3475">
                  <c:v>3.0632614175210016E-3</c:v>
                </c:pt>
                <c:pt idx="3476">
                  <c:v>3.5335693330674767E-3</c:v>
                </c:pt>
                <c:pt idx="3477">
                  <c:v>7.0716896597262657E-3</c:v>
                </c:pt>
                <c:pt idx="3478">
                  <c:v>8.7919509862376399E-3</c:v>
                </c:pt>
                <c:pt idx="3479">
                  <c:v>9.2748037352277102E-3</c:v>
                </c:pt>
                <c:pt idx="3480">
                  <c:v>8.3065405621931543E-3</c:v>
                </c:pt>
                <c:pt idx="3481">
                  <c:v>1.537706942157524E-2</c:v>
                </c:pt>
                <c:pt idx="3482">
                  <c:v>1.482582516747577E-2</c:v>
                </c:pt>
                <c:pt idx="3483">
                  <c:v>1.6766381464040858E-2</c:v>
                </c:pt>
                <c:pt idx="3484">
                  <c:v>1.7043250554552913E-2</c:v>
                </c:pt>
                <c:pt idx="3485">
                  <c:v>1.2281692771707875E-2</c:v>
                </c:pt>
                <c:pt idx="3486">
                  <c:v>1.2123045333257809E-2</c:v>
                </c:pt>
                <c:pt idx="3487">
                  <c:v>1.3369270207835515E-2</c:v>
                </c:pt>
                <c:pt idx="3488">
                  <c:v>1.1363039739997305E-2</c:v>
                </c:pt>
                <c:pt idx="3489">
                  <c:v>1.0167860204110313E-2</c:v>
                </c:pt>
                <c:pt idx="3490">
                  <c:v>1.2129959389669431E-2</c:v>
                </c:pt>
                <c:pt idx="3491">
                  <c:v>1.16550139272108E-2</c:v>
                </c:pt>
                <c:pt idx="3492">
                  <c:v>9.2054632988043394E-3</c:v>
                </c:pt>
                <c:pt idx="3493">
                  <c:v>9.7639999348160256E-3</c:v>
                </c:pt>
                <c:pt idx="3494">
                  <c:v>1.1189345961855723E-2</c:v>
                </c:pt>
                <c:pt idx="3495">
                  <c:v>1.101205320482046E-2</c:v>
                </c:pt>
                <c:pt idx="3496">
                  <c:v>8.4051536645204372E-3</c:v>
                </c:pt>
                <c:pt idx="3497">
                  <c:v>6.5676508924638055E-3</c:v>
                </c:pt>
                <c:pt idx="3498">
                  <c:v>6.4368063622051164E-3</c:v>
                </c:pt>
                <c:pt idx="3499">
                  <c:v>6.6129604517016771E-3</c:v>
                </c:pt>
                <c:pt idx="3500">
                  <c:v>6.1049022601622482E-3</c:v>
                </c:pt>
                <c:pt idx="3501">
                  <c:v>6.3887802444012598E-3</c:v>
                </c:pt>
                <c:pt idx="3502">
                  <c:v>7.2617669575245625E-3</c:v>
                </c:pt>
                <c:pt idx="3503">
                  <c:v>7.3392745271075865E-3</c:v>
                </c:pt>
                <c:pt idx="3504">
                  <c:v>8.6254336808924137E-3</c:v>
                </c:pt>
                <c:pt idx="3505">
                  <c:v>8.0096876215728363E-3</c:v>
                </c:pt>
                <c:pt idx="3506">
                  <c:v>4.39511925902214E-3</c:v>
                </c:pt>
                <c:pt idx="3507">
                  <c:v>5.0213333732048726E-3</c:v>
                </c:pt>
                <c:pt idx="3508">
                  <c:v>5.2454901734501069E-3</c:v>
                </c:pt>
                <c:pt idx="3509">
                  <c:v>6.7235031763857034E-3</c:v>
                </c:pt>
                <c:pt idx="3510">
                  <c:v>6.74293227656797E-3</c:v>
                </c:pt>
                <c:pt idx="3511">
                  <c:v>5.709222993222407E-3</c:v>
                </c:pt>
                <c:pt idx="3512">
                  <c:v>3.2737605532223713E-3</c:v>
                </c:pt>
                <c:pt idx="3513">
                  <c:v>0</c:v>
                </c:pt>
                <c:pt idx="3514">
                  <c:v>0</c:v>
                </c:pt>
                <c:pt idx="3515">
                  <c:v>0</c:v>
                </c:pt>
                <c:pt idx="3516">
                  <c:v>1.662318602618007E-3</c:v>
                </c:pt>
                <c:pt idx="3517">
                  <c:v>2.2599414992846567E-3</c:v>
                </c:pt>
                <c:pt idx="3518">
                  <c:v>6.2757450865613684E-4</c:v>
                </c:pt>
                <c:pt idx="3519">
                  <c:v>8.6132778445668912E-4</c:v>
                </c:pt>
                <c:pt idx="3520">
                  <c:v>0</c:v>
                </c:pt>
                <c:pt idx="3521">
                  <c:v>0</c:v>
                </c:pt>
                <c:pt idx="3522">
                  <c:v>8.899857606704531E-4</c:v>
                </c:pt>
                <c:pt idx="3523">
                  <c:v>1.3108118083269282E-3</c:v>
                </c:pt>
                <c:pt idx="3524">
                  <c:v>6.8178633129412081E-4</c:v>
                </c:pt>
                <c:pt idx="3525">
                  <c:v>4.5366943787832348E-3</c:v>
                </c:pt>
                <c:pt idx="3526">
                  <c:v>4.6065503298581278E-3</c:v>
                </c:pt>
                <c:pt idx="3527">
                  <c:v>4.9968443407207852E-3</c:v>
                </c:pt>
                <c:pt idx="3528">
                  <c:v>4.8255997126355199E-3</c:v>
                </c:pt>
                <c:pt idx="3529">
                  <c:v>3.6965066741847519E-3</c:v>
                </c:pt>
                <c:pt idx="3530">
                  <c:v>2.6978091006374383E-3</c:v>
                </c:pt>
                <c:pt idx="3531">
                  <c:v>3.1086032675278208E-3</c:v>
                </c:pt>
                <c:pt idx="3532">
                  <c:v>3.2251510068481704E-3</c:v>
                </c:pt>
                <c:pt idx="3533">
                  <c:v>4.6720013431600371E-3</c:v>
                </c:pt>
                <c:pt idx="3534">
                  <c:v>3.1495967879426878E-3</c:v>
                </c:pt>
                <c:pt idx="3535">
                  <c:v>4.2166325603111288E-3</c:v>
                </c:pt>
                <c:pt idx="3536">
                  <c:v>3.3513268313336564E-3</c:v>
                </c:pt>
                <c:pt idx="3537">
                  <c:v>2.078474482563708E-3</c:v>
                </c:pt>
                <c:pt idx="3538">
                  <c:v>8.827097167543041E-4</c:v>
                </c:pt>
                <c:pt idx="3539">
                  <c:v>5.2412722818317992E-4</c:v>
                </c:pt>
                <c:pt idx="3540">
                  <c:v>5.5138771335505599E-4</c:v>
                </c:pt>
                <c:pt idx="3541">
                  <c:v>0</c:v>
                </c:pt>
                <c:pt idx="3542">
                  <c:v>7.5199373138945536E-4</c:v>
                </c:pt>
                <c:pt idx="3543">
                  <c:v>1.760305522257366E-3</c:v>
                </c:pt>
                <c:pt idx="3544">
                  <c:v>2.811934661660187E-3</c:v>
                </c:pt>
                <c:pt idx="3545">
                  <c:v>4.3765933416489711E-3</c:v>
                </c:pt>
                <c:pt idx="3546">
                  <c:v>6.1787440535413518E-3</c:v>
                </c:pt>
                <c:pt idx="3547">
                  <c:v>6.4039603578112114E-3</c:v>
                </c:pt>
                <c:pt idx="3548">
                  <c:v>4.4674280948068246E-3</c:v>
                </c:pt>
                <c:pt idx="3549">
                  <c:v>5.5115891910454406E-3</c:v>
                </c:pt>
                <c:pt idx="3550">
                  <c:v>2.6549915691838066E-3</c:v>
                </c:pt>
                <c:pt idx="3551">
                  <c:v>3.2600570932020956E-3</c:v>
                </c:pt>
                <c:pt idx="3552">
                  <c:v>2.2686102084534809E-3</c:v>
                </c:pt>
                <c:pt idx="3553">
                  <c:v>1.9667922698372031E-3</c:v>
                </c:pt>
                <c:pt idx="3554">
                  <c:v>1.1616400594072207E-3</c:v>
                </c:pt>
                <c:pt idx="3555">
                  <c:v>0</c:v>
                </c:pt>
                <c:pt idx="3556">
                  <c:v>1.5951251611835415E-3</c:v>
                </c:pt>
                <c:pt idx="3557">
                  <c:v>2.6049111790603652E-3</c:v>
                </c:pt>
                <c:pt idx="3558">
                  <c:v>1.5807977440411847E-3</c:v>
                </c:pt>
                <c:pt idx="3559">
                  <c:v>7.4833713157906878E-4</c:v>
                </c:pt>
                <c:pt idx="3560">
                  <c:v>1.1099152566902415E-3</c:v>
                </c:pt>
                <c:pt idx="3561">
                  <c:v>0</c:v>
                </c:pt>
                <c:pt idx="3562">
                  <c:v>4.8786976042702879E-4</c:v>
                </c:pt>
                <c:pt idx="3563">
                  <c:v>6.257926542270198E-4</c:v>
                </c:pt>
                <c:pt idx="3564">
                  <c:v>1.0075662154478415E-3</c:v>
                </c:pt>
                <c:pt idx="3565">
                  <c:v>0</c:v>
                </c:pt>
                <c:pt idx="3566">
                  <c:v>0</c:v>
                </c:pt>
                <c:pt idx="3567">
                  <c:v>0</c:v>
                </c:pt>
                <c:pt idx="3568">
                  <c:v>0</c:v>
                </c:pt>
                <c:pt idx="3569">
                  <c:v>0</c:v>
                </c:pt>
                <c:pt idx="3570">
                  <c:v>0</c:v>
                </c:pt>
                <c:pt idx="3571">
                  <c:v>4.4664843011077426E-4</c:v>
                </c:pt>
                <c:pt idx="3572">
                  <c:v>1.894033407087603E-3</c:v>
                </c:pt>
                <c:pt idx="3573">
                  <c:v>1.1346257992977948E-3</c:v>
                </c:pt>
                <c:pt idx="3574">
                  <c:v>1.9356879491216894E-3</c:v>
                </c:pt>
                <c:pt idx="3575">
                  <c:v>4.3542263704017259E-3</c:v>
                </c:pt>
                <c:pt idx="3576">
                  <c:v>3.9742920626512079E-3</c:v>
                </c:pt>
                <c:pt idx="3577">
                  <c:v>2.7569045598974107E-3</c:v>
                </c:pt>
                <c:pt idx="3578">
                  <c:v>2.3139991668847948E-3</c:v>
                </c:pt>
                <c:pt idx="3579">
                  <c:v>4.2611843056652443E-3</c:v>
                </c:pt>
                <c:pt idx="3580">
                  <c:v>3.9789104493976879E-3</c:v>
                </c:pt>
                <c:pt idx="3581">
                  <c:v>4.6225483681154866E-3</c:v>
                </c:pt>
                <c:pt idx="3582">
                  <c:v>4.9218019989482054E-3</c:v>
                </c:pt>
                <c:pt idx="3583">
                  <c:v>4.7844685209529336E-3</c:v>
                </c:pt>
                <c:pt idx="3584">
                  <c:v>4.5771636055992326E-3</c:v>
                </c:pt>
                <c:pt idx="3585">
                  <c:v>3.8550354316952973E-3</c:v>
                </c:pt>
                <c:pt idx="3586">
                  <c:v>3.2635252015995597E-3</c:v>
                </c:pt>
                <c:pt idx="3587">
                  <c:v>2.4706104151974717E-3</c:v>
                </c:pt>
                <c:pt idx="3588">
                  <c:v>1.7173379942204692E-3</c:v>
                </c:pt>
                <c:pt idx="3589">
                  <c:v>6.0196605088058686E-4</c:v>
                </c:pt>
                <c:pt idx="3590">
                  <c:v>1.7769127258498996E-3</c:v>
                </c:pt>
                <c:pt idx="3591">
                  <c:v>2.3184590503744218E-3</c:v>
                </c:pt>
                <c:pt idx="3592">
                  <c:v>1.8427914204338647E-3</c:v>
                </c:pt>
                <c:pt idx="3593">
                  <c:v>2.932091227393796E-3</c:v>
                </c:pt>
                <c:pt idx="3594">
                  <c:v>3.8208644260508962E-3</c:v>
                </c:pt>
                <c:pt idx="3595">
                  <c:v>2.9719246255154319E-3</c:v>
                </c:pt>
                <c:pt idx="3596">
                  <c:v>2.7798282215741876E-3</c:v>
                </c:pt>
                <c:pt idx="3597">
                  <c:v>3.0162261871652385E-3</c:v>
                </c:pt>
                <c:pt idx="3598">
                  <c:v>2.2216304214950355E-3</c:v>
                </c:pt>
                <c:pt idx="3599">
                  <c:v>1.1100489820706771E-3</c:v>
                </c:pt>
                <c:pt idx="3600">
                  <c:v>1.2480272706072437E-3</c:v>
                </c:pt>
                <c:pt idx="3601">
                  <c:v>2.4128315256560784E-3</c:v>
                </c:pt>
                <c:pt idx="3602">
                  <c:v>2.2663469991291985E-3</c:v>
                </c:pt>
                <c:pt idx="3603">
                  <c:v>7.7269845220861999E-4</c:v>
                </c:pt>
                <c:pt idx="3604">
                  <c:v>9.4760255961545692E-4</c:v>
                </c:pt>
                <c:pt idx="3605">
                  <c:v>0</c:v>
                </c:pt>
                <c:pt idx="3606">
                  <c:v>2.0699131048729225E-4</c:v>
                </c:pt>
                <c:pt idx="3607">
                  <c:v>0</c:v>
                </c:pt>
                <c:pt idx="3608">
                  <c:v>2.3696002827866547E-4</c:v>
                </c:pt>
                <c:pt idx="3609">
                  <c:v>1.2513363510008313E-3</c:v>
                </c:pt>
                <c:pt idx="3610">
                  <c:v>1.0990122718306239E-3</c:v>
                </c:pt>
                <c:pt idx="3611">
                  <c:v>9.2808789113296708E-4</c:v>
                </c:pt>
                <c:pt idx="3612">
                  <c:v>4.2261540887100768E-4</c:v>
                </c:pt>
                <c:pt idx="3613">
                  <c:v>8.5495641635502384E-4</c:v>
                </c:pt>
                <c:pt idx="3614">
                  <c:v>0</c:v>
                </c:pt>
                <c:pt idx="3615">
                  <c:v>0</c:v>
                </c:pt>
                <c:pt idx="3616">
                  <c:v>7.7474420755663242E-4</c:v>
                </c:pt>
                <c:pt idx="3617">
                  <c:v>5.1915592041784642E-4</c:v>
                </c:pt>
                <c:pt idx="3618">
                  <c:v>1.0129502791794698E-3</c:v>
                </c:pt>
                <c:pt idx="3619">
                  <c:v>0</c:v>
                </c:pt>
                <c:pt idx="3620">
                  <c:v>0</c:v>
                </c:pt>
                <c:pt idx="3621">
                  <c:v>2.8167236232701232E-4</c:v>
                </c:pt>
                <c:pt idx="3622">
                  <c:v>4.4067006439840739E-4</c:v>
                </c:pt>
                <c:pt idx="3623">
                  <c:v>9.8088469502055631E-4</c:v>
                </c:pt>
                <c:pt idx="3624">
                  <c:v>7.6617123747790838E-4</c:v>
                </c:pt>
                <c:pt idx="3625">
                  <c:v>3.4251230514581454E-4</c:v>
                </c:pt>
                <c:pt idx="3626">
                  <c:v>0</c:v>
                </c:pt>
                <c:pt idx="3627">
                  <c:v>0</c:v>
                </c:pt>
                <c:pt idx="3628">
                  <c:v>0</c:v>
                </c:pt>
                <c:pt idx="3629">
                  <c:v>1.7155342928665274E-4</c:v>
                </c:pt>
                <c:pt idx="3630">
                  <c:v>0</c:v>
                </c:pt>
                <c:pt idx="3631">
                  <c:v>0</c:v>
                </c:pt>
                <c:pt idx="3632">
                  <c:v>0</c:v>
                </c:pt>
                <c:pt idx="3633">
                  <c:v>0</c:v>
                </c:pt>
                <c:pt idx="3634">
                  <c:v>0</c:v>
                </c:pt>
                <c:pt idx="3635">
                  <c:v>0</c:v>
                </c:pt>
                <c:pt idx="3636">
                  <c:v>1.2469777956392036E-4</c:v>
                </c:pt>
                <c:pt idx="3637">
                  <c:v>0</c:v>
                </c:pt>
                <c:pt idx="3638">
                  <c:v>2.3954097494183202E-4</c:v>
                </c:pt>
                <c:pt idx="3639">
                  <c:v>9.3799084296752877E-4</c:v>
                </c:pt>
                <c:pt idx="3640">
                  <c:v>0</c:v>
                </c:pt>
                <c:pt idx="3641">
                  <c:v>2.2712498665300451E-4</c:v>
                </c:pt>
                <c:pt idx="3642">
                  <c:v>0</c:v>
                </c:pt>
                <c:pt idx="3643">
                  <c:v>0</c:v>
                </c:pt>
                <c:pt idx="3644">
                  <c:v>0</c:v>
                </c:pt>
                <c:pt idx="3645">
                  <c:v>0</c:v>
                </c:pt>
                <c:pt idx="3646">
                  <c:v>0</c:v>
                </c:pt>
                <c:pt idx="3647">
                  <c:v>0</c:v>
                </c:pt>
                <c:pt idx="3648">
                  <c:v>0</c:v>
                </c:pt>
                <c:pt idx="3649">
                  <c:v>0</c:v>
                </c:pt>
                <c:pt idx="3650">
                  <c:v>9.6784405438110621E-4</c:v>
                </c:pt>
                <c:pt idx="3651">
                  <c:v>0</c:v>
                </c:pt>
                <c:pt idx="3652">
                  <c:v>0</c:v>
                </c:pt>
                <c:pt idx="3653">
                  <c:v>0</c:v>
                </c:pt>
                <c:pt idx="3654">
                  <c:v>5.1458147209337834E-4</c:v>
                </c:pt>
                <c:pt idx="3655">
                  <c:v>1.5132273998214041E-3</c:v>
                </c:pt>
                <c:pt idx="3656">
                  <c:v>1.6331335033765715E-3</c:v>
                </c:pt>
                <c:pt idx="3657">
                  <c:v>1.6154195801517668E-3</c:v>
                </c:pt>
                <c:pt idx="3658">
                  <c:v>9.7949777251860048E-5</c:v>
                </c:pt>
                <c:pt idx="3659">
                  <c:v>1.0190042548683387E-3</c:v>
                </c:pt>
                <c:pt idx="3660">
                  <c:v>4.8256261257229038E-4</c:v>
                </c:pt>
                <c:pt idx="3661">
                  <c:v>3.466954495042307E-3</c:v>
                </c:pt>
                <c:pt idx="3662">
                  <c:v>8.0523412005281125E-3</c:v>
                </c:pt>
                <c:pt idx="3663">
                  <c:v>6.5238533916607278E-3</c:v>
                </c:pt>
                <c:pt idx="3664">
                  <c:v>4.9968666891052615E-3</c:v>
                </c:pt>
                <c:pt idx="3665">
                  <c:v>2.2717852996776422E-3</c:v>
                </c:pt>
                <c:pt idx="3666">
                  <c:v>3.8054190576686242E-4</c:v>
                </c:pt>
                <c:pt idx="3667">
                  <c:v>0</c:v>
                </c:pt>
                <c:pt idx="3668">
                  <c:v>0</c:v>
                </c:pt>
                <c:pt idx="3669">
                  <c:v>0</c:v>
                </c:pt>
                <c:pt idx="3670">
                  <c:v>6.538900437413897E-4</c:v>
                </c:pt>
                <c:pt idx="3671">
                  <c:v>1.4698395164074451E-3</c:v>
                </c:pt>
                <c:pt idx="3672">
                  <c:v>0</c:v>
                </c:pt>
                <c:pt idx="3673">
                  <c:v>0</c:v>
                </c:pt>
                <c:pt idx="3674">
                  <c:v>1.1183233956757466E-3</c:v>
                </c:pt>
                <c:pt idx="3675">
                  <c:v>0</c:v>
                </c:pt>
                <c:pt idx="3676">
                  <c:v>0</c:v>
                </c:pt>
                <c:pt idx="3677">
                  <c:v>1.8856197546746056E-4</c:v>
                </c:pt>
                <c:pt idx="3678">
                  <c:v>9.2047283323126727E-5</c:v>
                </c:pt>
                <c:pt idx="3679">
                  <c:v>2.1132450200119779E-3</c:v>
                </c:pt>
                <c:pt idx="3680">
                  <c:v>4.0704909212750939E-3</c:v>
                </c:pt>
                <c:pt idx="3681">
                  <c:v>9.2601913261423086E-3</c:v>
                </c:pt>
                <c:pt idx="3682">
                  <c:v>4.3389809519155387E-3</c:v>
                </c:pt>
                <c:pt idx="3683">
                  <c:v>2.9858979742881653E-3</c:v>
                </c:pt>
                <c:pt idx="3684">
                  <c:v>2.1638236456600346E-4</c:v>
                </c:pt>
                <c:pt idx="3685">
                  <c:v>0</c:v>
                </c:pt>
                <c:pt idx="3686">
                  <c:v>0</c:v>
                </c:pt>
                <c:pt idx="3687">
                  <c:v>2.6502620981720959E-3</c:v>
                </c:pt>
                <c:pt idx="3688">
                  <c:v>4.8409189305143041E-4</c:v>
                </c:pt>
                <c:pt idx="3689">
                  <c:v>2.6267132245413327E-3</c:v>
                </c:pt>
                <c:pt idx="3690">
                  <c:v>5.6346679943350964E-3</c:v>
                </c:pt>
                <c:pt idx="3691">
                  <c:v>8.3441790426496132E-3</c:v>
                </c:pt>
                <c:pt idx="3692">
                  <c:v>1.4707091198516764E-2</c:v>
                </c:pt>
                <c:pt idx="3693">
                  <c:v>1.5936367845902577E-2</c:v>
                </c:pt>
                <c:pt idx="3694">
                  <c:v>1.8721019405983808E-2</c:v>
                </c:pt>
                <c:pt idx="3695">
                  <c:v>2.0038831199774454E-2</c:v>
                </c:pt>
                <c:pt idx="3696">
                  <c:v>1.7277747130082233E-2</c:v>
                </c:pt>
                <c:pt idx="3697">
                  <c:v>2.1669760078212308E-2</c:v>
                </c:pt>
                <c:pt idx="3698">
                  <c:v>1.7805906138737781E-2</c:v>
                </c:pt>
                <c:pt idx="3699">
                  <c:v>1.428463250589429E-2</c:v>
                </c:pt>
                <c:pt idx="3700">
                  <c:v>1.4102248177270571E-2</c:v>
                </c:pt>
                <c:pt idx="3701">
                  <c:v>1.3582341390813268E-2</c:v>
                </c:pt>
                <c:pt idx="3702">
                  <c:v>1.523601347532888E-2</c:v>
                </c:pt>
                <c:pt idx="3703">
                  <c:v>1.4612099997669881E-2</c:v>
                </c:pt>
                <c:pt idx="3704">
                  <c:v>1.4482500825433009E-2</c:v>
                </c:pt>
                <c:pt idx="3705">
                  <c:v>1.1270666874878321E-2</c:v>
                </c:pt>
                <c:pt idx="3706">
                  <c:v>1.2365491133628392E-2</c:v>
                </c:pt>
                <c:pt idx="3707">
                  <c:v>5.843376101214881E-3</c:v>
                </c:pt>
                <c:pt idx="3708">
                  <c:v>4.7199495449237183E-3</c:v>
                </c:pt>
                <c:pt idx="3709">
                  <c:v>4.4627463257852495E-3</c:v>
                </c:pt>
                <c:pt idx="3710">
                  <c:v>5.5778708736992089E-3</c:v>
                </c:pt>
                <c:pt idx="3711">
                  <c:v>6.5566206656978432E-3</c:v>
                </c:pt>
                <c:pt idx="3712">
                  <c:v>3.3228747613550658E-3</c:v>
                </c:pt>
                <c:pt idx="3713">
                  <c:v>4.0565451691133569E-3</c:v>
                </c:pt>
                <c:pt idx="3714">
                  <c:v>2.9985187710694916E-3</c:v>
                </c:pt>
                <c:pt idx="3715">
                  <c:v>1.7457246417060812E-3</c:v>
                </c:pt>
                <c:pt idx="3716">
                  <c:v>6.985297841033411E-4</c:v>
                </c:pt>
                <c:pt idx="3717">
                  <c:v>1.8165003393582069E-3</c:v>
                </c:pt>
                <c:pt idx="3718">
                  <c:v>0</c:v>
                </c:pt>
                <c:pt idx="3719">
                  <c:v>0</c:v>
                </c:pt>
                <c:pt idx="3720">
                  <c:v>1.8234057451388397E-3</c:v>
                </c:pt>
                <c:pt idx="3721">
                  <c:v>1.636933735234547E-3</c:v>
                </c:pt>
                <c:pt idx="3722">
                  <c:v>1.0019147023703212E-3</c:v>
                </c:pt>
                <c:pt idx="3723">
                  <c:v>0</c:v>
                </c:pt>
                <c:pt idx="3724">
                  <c:v>0</c:v>
                </c:pt>
                <c:pt idx="3725">
                  <c:v>0</c:v>
                </c:pt>
                <c:pt idx="3726">
                  <c:v>1.4163773336592911E-3</c:v>
                </c:pt>
                <c:pt idx="3727">
                  <c:v>5.7938849898908629E-5</c:v>
                </c:pt>
                <c:pt idx="3728">
                  <c:v>1.5288002204768558E-3</c:v>
                </c:pt>
                <c:pt idx="3729">
                  <c:v>5.8971576717359309E-4</c:v>
                </c:pt>
                <c:pt idx="3730">
                  <c:v>4.4338815019973055E-4</c:v>
                </c:pt>
                <c:pt idx="3731">
                  <c:v>1.5490580110398833E-3</c:v>
                </c:pt>
                <c:pt idx="3732">
                  <c:v>1.4371070046781398E-3</c:v>
                </c:pt>
                <c:pt idx="3733">
                  <c:v>2.057710007460245E-3</c:v>
                </c:pt>
                <c:pt idx="3734">
                  <c:v>1.0625683280824916E-3</c:v>
                </c:pt>
                <c:pt idx="3735">
                  <c:v>1.8716196624456449E-3</c:v>
                </c:pt>
                <c:pt idx="3736">
                  <c:v>3.1599664693394702E-3</c:v>
                </c:pt>
                <c:pt idx="3737">
                  <c:v>4.6829233054636044E-3</c:v>
                </c:pt>
                <c:pt idx="3738">
                  <c:v>5.5614033890448722E-3</c:v>
                </c:pt>
                <c:pt idx="3739">
                  <c:v>5.1722463648468109E-3</c:v>
                </c:pt>
                <c:pt idx="3740">
                  <c:v>7.4436781562584597E-3</c:v>
                </c:pt>
                <c:pt idx="3741">
                  <c:v>6.9465300117586004E-3</c:v>
                </c:pt>
                <c:pt idx="3742">
                  <c:v>6.1746210303025295E-3</c:v>
                </c:pt>
                <c:pt idx="3743">
                  <c:v>2.2343636235402364E-3</c:v>
                </c:pt>
                <c:pt idx="3744">
                  <c:v>4.4495896867503548E-3</c:v>
                </c:pt>
                <c:pt idx="3745">
                  <c:v>6.3487898594404291E-3</c:v>
                </c:pt>
                <c:pt idx="3746">
                  <c:v>7.7036963741774489E-3</c:v>
                </c:pt>
                <c:pt idx="3747">
                  <c:v>8.3707047719756567E-3</c:v>
                </c:pt>
                <c:pt idx="3748">
                  <c:v>7.5645443683166613E-3</c:v>
                </c:pt>
                <c:pt idx="3749">
                  <c:v>6.3929697888887027E-3</c:v>
                </c:pt>
                <c:pt idx="3750">
                  <c:v>6.5031606807028908E-3</c:v>
                </c:pt>
                <c:pt idx="3751">
                  <c:v>7.0984372367079995E-3</c:v>
                </c:pt>
                <c:pt idx="3752">
                  <c:v>6.0134068495878434E-3</c:v>
                </c:pt>
                <c:pt idx="3753">
                  <c:v>7.2123064734934683E-3</c:v>
                </c:pt>
                <c:pt idx="3754">
                  <c:v>6.4729211954366317E-3</c:v>
                </c:pt>
                <c:pt idx="3755">
                  <c:v>6.9255571462375487E-3</c:v>
                </c:pt>
                <c:pt idx="3756">
                  <c:v>5.6876062381590042E-3</c:v>
                </c:pt>
                <c:pt idx="3757">
                  <c:v>4.2191427988533814E-3</c:v>
                </c:pt>
                <c:pt idx="3758">
                  <c:v>4.9903352354856434E-3</c:v>
                </c:pt>
                <c:pt idx="3759">
                  <c:v>4.8372953547412001E-3</c:v>
                </c:pt>
                <c:pt idx="3760">
                  <c:v>3.1601403553987994E-3</c:v>
                </c:pt>
                <c:pt idx="3761">
                  <c:v>3.2913212062433139E-3</c:v>
                </c:pt>
                <c:pt idx="3762">
                  <c:v>5.3099478546814183E-4</c:v>
                </c:pt>
                <c:pt idx="3763">
                  <c:v>0</c:v>
                </c:pt>
                <c:pt idx="3764">
                  <c:v>0</c:v>
                </c:pt>
                <c:pt idx="3765">
                  <c:v>0</c:v>
                </c:pt>
                <c:pt idx="3766">
                  <c:v>0</c:v>
                </c:pt>
                <c:pt idx="3767">
                  <c:v>1.9824201834184318E-4</c:v>
                </c:pt>
                <c:pt idx="3768">
                  <c:v>0</c:v>
                </c:pt>
                <c:pt idx="3769">
                  <c:v>0</c:v>
                </c:pt>
                <c:pt idx="3770">
                  <c:v>1.1019767870237285E-3</c:v>
                </c:pt>
                <c:pt idx="3771">
                  <c:v>0</c:v>
                </c:pt>
                <c:pt idx="3772">
                  <c:v>0</c:v>
                </c:pt>
                <c:pt idx="3773">
                  <c:v>3.5906962762188854E-4</c:v>
                </c:pt>
                <c:pt idx="3774">
                  <c:v>6.6468982595140336E-3</c:v>
                </c:pt>
                <c:pt idx="3775">
                  <c:v>4.9015319613687769E-3</c:v>
                </c:pt>
                <c:pt idx="3776">
                  <c:v>0</c:v>
                </c:pt>
                <c:pt idx="3777">
                  <c:v>0</c:v>
                </c:pt>
                <c:pt idx="3778">
                  <c:v>0</c:v>
                </c:pt>
                <c:pt idx="3779">
                  <c:v>0</c:v>
                </c:pt>
                <c:pt idx="3780">
                  <c:v>5.57039006607285E-3</c:v>
                </c:pt>
                <c:pt idx="3781">
                  <c:v>4.6659152464255671E-3</c:v>
                </c:pt>
                <c:pt idx="3782">
                  <c:v>6.6655998837005237E-3</c:v>
                </c:pt>
                <c:pt idx="3783">
                  <c:v>1.4451377597586301E-3</c:v>
                </c:pt>
                <c:pt idx="3784">
                  <c:v>2.0469650109666837E-3</c:v>
                </c:pt>
                <c:pt idx="3785">
                  <c:v>3.8856180959967457E-4</c:v>
                </c:pt>
                <c:pt idx="3786">
                  <c:v>0</c:v>
                </c:pt>
                <c:pt idx="3787">
                  <c:v>0</c:v>
                </c:pt>
                <c:pt idx="3788">
                  <c:v>0</c:v>
                </c:pt>
                <c:pt idx="3789">
                  <c:v>2.5077856690884914E-3</c:v>
                </c:pt>
                <c:pt idx="3790">
                  <c:v>3.3902225151803966E-3</c:v>
                </c:pt>
                <c:pt idx="3791">
                  <c:v>2.8465523372962487E-3</c:v>
                </c:pt>
                <c:pt idx="3792">
                  <c:v>4.7750072453526249E-3</c:v>
                </c:pt>
                <c:pt idx="3793">
                  <c:v>5.2334940848701716E-3</c:v>
                </c:pt>
                <c:pt idx="3794">
                  <c:v>6.4385230028844997E-3</c:v>
                </c:pt>
                <c:pt idx="3795">
                  <c:v>5.0122990155960778E-3</c:v>
                </c:pt>
                <c:pt idx="3796">
                  <c:v>3.2397834698658645E-3</c:v>
                </c:pt>
                <c:pt idx="3797">
                  <c:v>3.2477034289676299E-3</c:v>
                </c:pt>
                <c:pt idx="3798">
                  <c:v>7.7223473286072153E-3</c:v>
                </c:pt>
                <c:pt idx="3799">
                  <c:v>8.6252275064823136E-3</c:v>
                </c:pt>
                <c:pt idx="3800">
                  <c:v>7.5849407215973219E-3</c:v>
                </c:pt>
                <c:pt idx="3801">
                  <c:v>5.9367222764161731E-3</c:v>
                </c:pt>
                <c:pt idx="3802">
                  <c:v>6.6711170104026829E-3</c:v>
                </c:pt>
                <c:pt idx="3803">
                  <c:v>7.9622207249822052E-3</c:v>
                </c:pt>
                <c:pt idx="3804">
                  <c:v>4.2885691362056777E-3</c:v>
                </c:pt>
                <c:pt idx="3805">
                  <c:v>2.2907433634993257E-3</c:v>
                </c:pt>
                <c:pt idx="3806">
                  <c:v>2.8339317995174085E-3</c:v>
                </c:pt>
                <c:pt idx="3807">
                  <c:v>1.4671907010332941E-3</c:v>
                </c:pt>
                <c:pt idx="3808">
                  <c:v>0</c:v>
                </c:pt>
                <c:pt idx="3809">
                  <c:v>2.0922929985317529E-3</c:v>
                </c:pt>
                <c:pt idx="3810">
                  <c:v>3.4162223878877462E-3</c:v>
                </c:pt>
                <c:pt idx="3811">
                  <c:v>6.9123050773747252E-3</c:v>
                </c:pt>
                <c:pt idx="3812">
                  <c:v>5.8163456423607762E-3</c:v>
                </c:pt>
                <c:pt idx="3813">
                  <c:v>8.4994734051293541E-3</c:v>
                </c:pt>
                <c:pt idx="3814">
                  <c:v>8.9787566792848272E-3</c:v>
                </c:pt>
                <c:pt idx="3815">
                  <c:v>8.0300146030727326E-3</c:v>
                </c:pt>
                <c:pt idx="3816">
                  <c:v>7.3921333770367026E-3</c:v>
                </c:pt>
                <c:pt idx="3817">
                  <c:v>5.6091784294773905E-3</c:v>
                </c:pt>
                <c:pt idx="3818">
                  <c:v>6.7279947220644232E-3</c:v>
                </c:pt>
                <c:pt idx="3819">
                  <c:v>5.2678001740710245E-3</c:v>
                </c:pt>
                <c:pt idx="3820">
                  <c:v>2.2559575929710363E-3</c:v>
                </c:pt>
                <c:pt idx="3821">
                  <c:v>3.105537798231639E-3</c:v>
                </c:pt>
                <c:pt idx="3822">
                  <c:v>4.504509688725955E-3</c:v>
                </c:pt>
                <c:pt idx="3823">
                  <c:v>3.9334290418341356E-3</c:v>
                </c:pt>
                <c:pt idx="3824">
                  <c:v>6.7883796260911344E-3</c:v>
                </c:pt>
                <c:pt idx="3825">
                  <c:v>7.1946135353272433E-3</c:v>
                </c:pt>
                <c:pt idx="3826">
                  <c:v>7.0792989847497934E-3</c:v>
                </c:pt>
                <c:pt idx="3827">
                  <c:v>5.9069634460749976E-3</c:v>
                </c:pt>
                <c:pt idx="3828">
                  <c:v>6.0796181636332269E-3</c:v>
                </c:pt>
                <c:pt idx="3829">
                  <c:v>3.0488891296828191E-3</c:v>
                </c:pt>
                <c:pt idx="3830">
                  <c:v>0</c:v>
                </c:pt>
                <c:pt idx="3831">
                  <c:v>0</c:v>
                </c:pt>
                <c:pt idx="3832">
                  <c:v>1.1143620578040192E-3</c:v>
                </c:pt>
                <c:pt idx="3833">
                  <c:v>1.6274008913687021E-3</c:v>
                </c:pt>
                <c:pt idx="3834">
                  <c:v>1.9805287485736844E-3</c:v>
                </c:pt>
                <c:pt idx="3835">
                  <c:v>2.5038230954274043E-3</c:v>
                </c:pt>
                <c:pt idx="3836">
                  <c:v>9.4152625004051416E-4</c:v>
                </c:pt>
                <c:pt idx="3837">
                  <c:v>8.1312663130106433E-4</c:v>
                </c:pt>
                <c:pt idx="3838">
                  <c:v>6.6548300962387952E-4</c:v>
                </c:pt>
                <c:pt idx="3839">
                  <c:v>2.6654677624953216E-3</c:v>
                </c:pt>
                <c:pt idx="3840">
                  <c:v>3.1251020746597691E-3</c:v>
                </c:pt>
                <c:pt idx="3841">
                  <c:v>2.4783574449840362E-3</c:v>
                </c:pt>
                <c:pt idx="3842">
                  <c:v>1.6303157091597242E-3</c:v>
                </c:pt>
                <c:pt idx="3843">
                  <c:v>4.3051924101589201E-4</c:v>
                </c:pt>
                <c:pt idx="3844">
                  <c:v>2.6517299347922352E-3</c:v>
                </c:pt>
                <c:pt idx="3845">
                  <c:v>7.7603602915365943E-4</c:v>
                </c:pt>
                <c:pt idx="3846">
                  <c:v>0</c:v>
                </c:pt>
                <c:pt idx="3847">
                  <c:v>0</c:v>
                </c:pt>
                <c:pt idx="3848">
                  <c:v>0</c:v>
                </c:pt>
                <c:pt idx="3849">
                  <c:v>1.0261923035094211E-3</c:v>
                </c:pt>
                <c:pt idx="3850">
                  <c:v>0</c:v>
                </c:pt>
                <c:pt idx="3851">
                  <c:v>0</c:v>
                </c:pt>
                <c:pt idx="3852">
                  <c:v>1.3980816705092547E-3</c:v>
                </c:pt>
                <c:pt idx="3853">
                  <c:v>2.0488349915552817E-3</c:v>
                </c:pt>
                <c:pt idx="3854">
                  <c:v>4.1690380027661345E-3</c:v>
                </c:pt>
                <c:pt idx="3855">
                  <c:v>3.0081367989590602E-3</c:v>
                </c:pt>
                <c:pt idx="3856">
                  <c:v>4.6318022927160918E-3</c:v>
                </c:pt>
                <c:pt idx="3857">
                  <c:v>3.5083725963931389E-3</c:v>
                </c:pt>
                <c:pt idx="3858">
                  <c:v>3.2141727790371277E-3</c:v>
                </c:pt>
                <c:pt idx="3859">
                  <c:v>2.4028145832464265E-3</c:v>
                </c:pt>
                <c:pt idx="3860">
                  <c:v>0</c:v>
                </c:pt>
                <c:pt idx="3861">
                  <c:v>1.2893918579618413E-3</c:v>
                </c:pt>
                <c:pt idx="3862">
                  <c:v>2.7584354372164333E-3</c:v>
                </c:pt>
                <c:pt idx="3863">
                  <c:v>2.574751264528774E-3</c:v>
                </c:pt>
                <c:pt idx="3864">
                  <c:v>1.2365358299463169E-3</c:v>
                </c:pt>
                <c:pt idx="3865">
                  <c:v>1.882708059488869E-3</c:v>
                </c:pt>
                <c:pt idx="3866">
                  <c:v>0</c:v>
                </c:pt>
                <c:pt idx="3867">
                  <c:v>0</c:v>
                </c:pt>
                <c:pt idx="3868">
                  <c:v>0</c:v>
                </c:pt>
                <c:pt idx="3869">
                  <c:v>0</c:v>
                </c:pt>
                <c:pt idx="3870">
                  <c:v>2.2864859807825155E-4</c:v>
                </c:pt>
                <c:pt idx="3871">
                  <c:v>4.3458678067342937E-4</c:v>
                </c:pt>
                <c:pt idx="3872">
                  <c:v>1.4603940236452839E-3</c:v>
                </c:pt>
                <c:pt idx="3873">
                  <c:v>5.0815845470175702E-4</c:v>
                </c:pt>
                <c:pt idx="3874">
                  <c:v>2.7522788011115074E-3</c:v>
                </c:pt>
                <c:pt idx="3875">
                  <c:v>1.1265220206059245E-3</c:v>
                </c:pt>
                <c:pt idx="3876">
                  <c:v>4.3711744658025964E-4</c:v>
                </c:pt>
                <c:pt idx="3877">
                  <c:v>6.4000597324032071E-6</c:v>
                </c:pt>
                <c:pt idx="3878">
                  <c:v>0</c:v>
                </c:pt>
                <c:pt idx="3879">
                  <c:v>0</c:v>
                </c:pt>
                <c:pt idx="3880">
                  <c:v>0</c:v>
                </c:pt>
                <c:pt idx="3881">
                  <c:v>1.0389231503714624E-3</c:v>
                </c:pt>
                <c:pt idx="3882">
                  <c:v>0</c:v>
                </c:pt>
                <c:pt idx="3883">
                  <c:v>5.0380969683683219E-4</c:v>
                </c:pt>
                <c:pt idx="3884">
                  <c:v>0</c:v>
                </c:pt>
                <c:pt idx="3885">
                  <c:v>0</c:v>
                </c:pt>
                <c:pt idx="3886">
                  <c:v>1.0507115088360663E-3</c:v>
                </c:pt>
                <c:pt idx="3887">
                  <c:v>0</c:v>
                </c:pt>
                <c:pt idx="3888">
                  <c:v>0</c:v>
                </c:pt>
                <c:pt idx="3889">
                  <c:v>0</c:v>
                </c:pt>
                <c:pt idx="3890">
                  <c:v>0</c:v>
                </c:pt>
                <c:pt idx="3891">
                  <c:v>0</c:v>
                </c:pt>
                <c:pt idx="3892">
                  <c:v>0</c:v>
                </c:pt>
                <c:pt idx="3893">
                  <c:v>9.5335599545776084E-4</c:v>
                </c:pt>
                <c:pt idx="3894">
                  <c:v>0</c:v>
                </c:pt>
                <c:pt idx="3895">
                  <c:v>0</c:v>
                </c:pt>
                <c:pt idx="3896">
                  <c:v>2.0652813241481827E-3</c:v>
                </c:pt>
                <c:pt idx="3897">
                  <c:v>3.0601040637280308E-3</c:v>
                </c:pt>
                <c:pt idx="3898">
                  <c:v>1.7661349672141169E-3</c:v>
                </c:pt>
                <c:pt idx="3899">
                  <c:v>3.655098737605833E-3</c:v>
                </c:pt>
                <c:pt idx="3900">
                  <c:v>2.2740905271904088E-3</c:v>
                </c:pt>
                <c:pt idx="3901">
                  <c:v>0</c:v>
                </c:pt>
                <c:pt idx="3902">
                  <c:v>0</c:v>
                </c:pt>
                <c:pt idx="3903">
                  <c:v>0</c:v>
                </c:pt>
                <c:pt idx="3904">
                  <c:v>3.5897935295229333E-3</c:v>
                </c:pt>
                <c:pt idx="3905">
                  <c:v>3.1909513995093119E-3</c:v>
                </c:pt>
                <c:pt idx="3906">
                  <c:v>7.4673670650355906E-3</c:v>
                </c:pt>
                <c:pt idx="3907">
                  <c:v>7.7907060530090222E-3</c:v>
                </c:pt>
                <c:pt idx="3908">
                  <c:v>5.9297971049215858E-3</c:v>
                </c:pt>
                <c:pt idx="3909">
                  <c:v>3.3679149126693009E-3</c:v>
                </c:pt>
                <c:pt idx="3910">
                  <c:v>3.7557753307831954E-3</c:v>
                </c:pt>
                <c:pt idx="3911">
                  <c:v>4.4186182512662153E-3</c:v>
                </c:pt>
                <c:pt idx="3912">
                  <c:v>4.752796584014618E-3</c:v>
                </c:pt>
                <c:pt idx="3913">
                  <c:v>3.4284046948227509E-3</c:v>
                </c:pt>
                <c:pt idx="3914">
                  <c:v>1.1847458648517328E-4</c:v>
                </c:pt>
                <c:pt idx="3915">
                  <c:v>0</c:v>
                </c:pt>
                <c:pt idx="3916">
                  <c:v>1.9689746235262984E-4</c:v>
                </c:pt>
                <c:pt idx="3917">
                  <c:v>1.4207573858289191E-3</c:v>
                </c:pt>
                <c:pt idx="3918">
                  <c:v>4.6359394028270273E-3</c:v>
                </c:pt>
                <c:pt idx="3919">
                  <c:v>4.5336658453187795E-3</c:v>
                </c:pt>
                <c:pt idx="3920">
                  <c:v>6.2431899216034425E-3</c:v>
                </c:pt>
                <c:pt idx="3921">
                  <c:v>6.0324098642968726E-3</c:v>
                </c:pt>
                <c:pt idx="3922">
                  <c:v>9.4121250921538335E-3</c:v>
                </c:pt>
                <c:pt idx="3923">
                  <c:v>6.813357435346501E-3</c:v>
                </c:pt>
                <c:pt idx="3924">
                  <c:v>6.7013324007779707E-3</c:v>
                </c:pt>
                <c:pt idx="3925">
                  <c:v>4.7233227372517339E-3</c:v>
                </c:pt>
                <c:pt idx="3926">
                  <c:v>9.8391544205064241E-3</c:v>
                </c:pt>
                <c:pt idx="3927">
                  <c:v>1.0196822981270559E-2</c:v>
                </c:pt>
                <c:pt idx="3928">
                  <c:v>1.2862063156943382E-2</c:v>
                </c:pt>
                <c:pt idx="3929">
                  <c:v>1.5390140341785652E-2</c:v>
                </c:pt>
                <c:pt idx="3930">
                  <c:v>1.4827438180474162E-2</c:v>
                </c:pt>
                <c:pt idx="3931">
                  <c:v>1.2150599638839688E-2</c:v>
                </c:pt>
                <c:pt idx="3932">
                  <c:v>1.2133589642050469E-2</c:v>
                </c:pt>
                <c:pt idx="3933">
                  <c:v>1.384678609630885E-2</c:v>
                </c:pt>
                <c:pt idx="3934">
                  <c:v>1.3610111816106052E-2</c:v>
                </c:pt>
                <c:pt idx="3935">
                  <c:v>1.2930378079868077E-2</c:v>
                </c:pt>
                <c:pt idx="3936">
                  <c:v>1.0782911591913802E-2</c:v>
                </c:pt>
                <c:pt idx="3937">
                  <c:v>1.3797999437865305E-2</c:v>
                </c:pt>
                <c:pt idx="3938">
                  <c:v>1.1862814683082035E-2</c:v>
                </c:pt>
                <c:pt idx="3939">
                  <c:v>1.3063686355384241E-2</c:v>
                </c:pt>
                <c:pt idx="3940">
                  <c:v>1.4197459709808014E-2</c:v>
                </c:pt>
                <c:pt idx="3941">
                  <c:v>1.4163696496409361E-2</c:v>
                </c:pt>
                <c:pt idx="3942">
                  <c:v>1.0798905068594822E-2</c:v>
                </c:pt>
                <c:pt idx="3943">
                  <c:v>1.0351735634318127E-2</c:v>
                </c:pt>
                <c:pt idx="3944">
                  <c:v>1.0352488324606335E-2</c:v>
                </c:pt>
                <c:pt idx="3945">
                  <c:v>9.5475903786440552E-3</c:v>
                </c:pt>
                <c:pt idx="3946">
                  <c:v>8.4808941301669494E-3</c:v>
                </c:pt>
                <c:pt idx="3947">
                  <c:v>8.3881627966266858E-3</c:v>
                </c:pt>
                <c:pt idx="3948">
                  <c:v>8.5845061153388968E-3</c:v>
                </c:pt>
                <c:pt idx="3949">
                  <c:v>9.4670117784030339E-3</c:v>
                </c:pt>
                <c:pt idx="3950">
                  <c:v>1.1697950109471056E-2</c:v>
                </c:pt>
                <c:pt idx="3951">
                  <c:v>1.3801182394725053E-2</c:v>
                </c:pt>
                <c:pt idx="3952">
                  <c:v>1.2513805229409258E-2</c:v>
                </c:pt>
                <c:pt idx="3953">
                  <c:v>1.0454981810366304E-2</c:v>
                </c:pt>
                <c:pt idx="3954">
                  <c:v>1.1107866675011957E-2</c:v>
                </c:pt>
                <c:pt idx="3955">
                  <c:v>1.1066730926040824E-2</c:v>
                </c:pt>
                <c:pt idx="3956">
                  <c:v>9.1839747364939051E-3</c:v>
                </c:pt>
                <c:pt idx="3957">
                  <c:v>8.9341097405399861E-3</c:v>
                </c:pt>
                <c:pt idx="3958">
                  <c:v>6.7641905579320927E-3</c:v>
                </c:pt>
                <c:pt idx="3959">
                  <c:v>7.0525975495077109E-3</c:v>
                </c:pt>
                <c:pt idx="3960">
                  <c:v>6.3059969955495676E-3</c:v>
                </c:pt>
                <c:pt idx="3961">
                  <c:v>7.3514856374862214E-3</c:v>
                </c:pt>
                <c:pt idx="3962">
                  <c:v>7.1693387641780237E-3</c:v>
                </c:pt>
                <c:pt idx="3963">
                  <c:v>6.486078649208471E-3</c:v>
                </c:pt>
                <c:pt idx="3964">
                  <c:v>4.7224913229737542E-3</c:v>
                </c:pt>
                <c:pt idx="3965">
                  <c:v>5.1874264028666239E-3</c:v>
                </c:pt>
                <c:pt idx="3966">
                  <c:v>5.2863573161222588E-3</c:v>
                </c:pt>
                <c:pt idx="3967">
                  <c:v>6.4352923432368092E-3</c:v>
                </c:pt>
                <c:pt idx="3968">
                  <c:v>5.8955881023219359E-3</c:v>
                </c:pt>
                <c:pt idx="3969">
                  <c:v>4.9240186322524471E-3</c:v>
                </c:pt>
                <c:pt idx="3970">
                  <c:v>3.5539722950767016E-3</c:v>
                </c:pt>
                <c:pt idx="3971">
                  <c:v>5.1459826099182759E-3</c:v>
                </c:pt>
                <c:pt idx="3972">
                  <c:v>2.2011760170447259E-3</c:v>
                </c:pt>
                <c:pt idx="3973">
                  <c:v>7.3599504462629195E-4</c:v>
                </c:pt>
                <c:pt idx="3974">
                  <c:v>5.4706155596007111E-4</c:v>
                </c:pt>
                <c:pt idx="3975">
                  <c:v>0</c:v>
                </c:pt>
                <c:pt idx="3976">
                  <c:v>0</c:v>
                </c:pt>
                <c:pt idx="3977">
                  <c:v>1.4835302833925423E-3</c:v>
                </c:pt>
                <c:pt idx="3978">
                  <c:v>5.2525651299983878E-4</c:v>
                </c:pt>
                <c:pt idx="3979">
                  <c:v>0</c:v>
                </c:pt>
                <c:pt idx="3980">
                  <c:v>0</c:v>
                </c:pt>
                <c:pt idx="3981">
                  <c:v>0</c:v>
                </c:pt>
                <c:pt idx="3982">
                  <c:v>6.482225404760289E-4</c:v>
                </c:pt>
                <c:pt idx="3983">
                  <c:v>0</c:v>
                </c:pt>
                <c:pt idx="3984">
                  <c:v>0</c:v>
                </c:pt>
                <c:pt idx="3985">
                  <c:v>1.5779963463266045E-3</c:v>
                </c:pt>
                <c:pt idx="3986">
                  <c:v>2.1605852992510055E-3</c:v>
                </c:pt>
                <c:pt idx="3987">
                  <c:v>1.8769630248240965E-3</c:v>
                </c:pt>
                <c:pt idx="3988">
                  <c:v>2.2929706603939115E-3</c:v>
                </c:pt>
                <c:pt idx="3989">
                  <c:v>3.3992436660796876E-3</c:v>
                </c:pt>
                <c:pt idx="3990">
                  <c:v>3.2568079589700982E-3</c:v>
                </c:pt>
                <c:pt idx="3991">
                  <c:v>1.8830824963869119E-3</c:v>
                </c:pt>
                <c:pt idx="3992">
                  <c:v>3.3907224937128611E-3</c:v>
                </c:pt>
                <c:pt idx="3993">
                  <c:v>4.8029362860663172E-3</c:v>
                </c:pt>
                <c:pt idx="3994">
                  <c:v>7.3512785714089368E-3</c:v>
                </c:pt>
                <c:pt idx="3995">
                  <c:v>7.0214663641753328E-3</c:v>
                </c:pt>
                <c:pt idx="3996">
                  <c:v>6.6925091512616275E-3</c:v>
                </c:pt>
                <c:pt idx="3997">
                  <c:v>6.0253738387994193E-3</c:v>
                </c:pt>
                <c:pt idx="3998">
                  <c:v>5.0203454006154669E-3</c:v>
                </c:pt>
                <c:pt idx="3999">
                  <c:v>3.906968982669401E-3</c:v>
                </c:pt>
                <c:pt idx="4000">
                  <c:v>3.5834307489009953E-3</c:v>
                </c:pt>
                <c:pt idx="4001">
                  <c:v>1.184300361837809E-3</c:v>
                </c:pt>
                <c:pt idx="4002">
                  <c:v>5.2883328620745296E-4</c:v>
                </c:pt>
                <c:pt idx="4003">
                  <c:v>1.9780514180685049E-3</c:v>
                </c:pt>
                <c:pt idx="4004">
                  <c:v>7.1959505374374899E-4</c:v>
                </c:pt>
                <c:pt idx="4005">
                  <c:v>9.0563064858750764E-4</c:v>
                </c:pt>
                <c:pt idx="4006">
                  <c:v>4.311253342409116E-3</c:v>
                </c:pt>
                <c:pt idx="4007">
                  <c:v>3.3996713275920021E-3</c:v>
                </c:pt>
                <c:pt idx="4008">
                  <c:v>3.3463579920280928E-3</c:v>
                </c:pt>
                <c:pt idx="4009">
                  <c:v>1.12702791412711E-3</c:v>
                </c:pt>
                <c:pt idx="4010">
                  <c:v>3.4966869529573508E-4</c:v>
                </c:pt>
                <c:pt idx="4011">
                  <c:v>5.4172718620282279E-4</c:v>
                </c:pt>
                <c:pt idx="4012">
                  <c:v>0</c:v>
                </c:pt>
                <c:pt idx="4013">
                  <c:v>0</c:v>
                </c:pt>
                <c:pt idx="4014">
                  <c:v>9.3882797244748684E-4</c:v>
                </c:pt>
                <c:pt idx="4015">
                  <c:v>0</c:v>
                </c:pt>
                <c:pt idx="4016">
                  <c:v>1.579445341462038E-3</c:v>
                </c:pt>
                <c:pt idx="4017">
                  <c:v>1.3342387940437073E-3</c:v>
                </c:pt>
                <c:pt idx="4018">
                  <c:v>0</c:v>
                </c:pt>
                <c:pt idx="4019">
                  <c:v>0</c:v>
                </c:pt>
                <c:pt idx="4020">
                  <c:v>0</c:v>
                </c:pt>
                <c:pt idx="4021">
                  <c:v>6.268047932761478E-4</c:v>
                </c:pt>
                <c:pt idx="4022">
                  <c:v>2.2399175132503668E-3</c:v>
                </c:pt>
                <c:pt idx="4023">
                  <c:v>7.1045828177099812E-3</c:v>
                </c:pt>
                <c:pt idx="4024">
                  <c:v>4.256043817667865E-3</c:v>
                </c:pt>
                <c:pt idx="4025">
                  <c:v>7.8847271213899894E-4</c:v>
                </c:pt>
                <c:pt idx="4026">
                  <c:v>5.3644484422432637E-4</c:v>
                </c:pt>
                <c:pt idx="4027">
                  <c:v>0</c:v>
                </c:pt>
                <c:pt idx="4028">
                  <c:v>0</c:v>
                </c:pt>
                <c:pt idx="4029">
                  <c:v>0</c:v>
                </c:pt>
                <c:pt idx="4030">
                  <c:v>0</c:v>
                </c:pt>
                <c:pt idx="4031">
                  <c:v>5.2258020300266494E-4</c:v>
                </c:pt>
              </c:numCache>
            </c:numRef>
          </c:val>
          <c:extLst>
            <c:ext xmlns:c16="http://schemas.microsoft.com/office/drawing/2014/chart" uri="{C3380CC4-5D6E-409C-BE32-E72D297353CC}">
              <c16:uniqueId val="{00000002-A6FB-442C-A118-2510AFD47212}"/>
            </c:ext>
          </c:extLst>
        </c:ser>
        <c:dLbls>
          <c:showLegendKey val="0"/>
          <c:showVal val="0"/>
          <c:showCatName val="0"/>
          <c:showSerName val="0"/>
          <c:showPercent val="0"/>
          <c:showBubbleSize val="0"/>
        </c:dLbls>
        <c:gapWidth val="150"/>
        <c:axId val="1936793456"/>
        <c:axId val="1936800944"/>
      </c:barChart>
      <c:lineChart>
        <c:grouping val="standard"/>
        <c:varyColors val="0"/>
        <c:ser>
          <c:idx val="0"/>
          <c:order val="0"/>
          <c:tx>
            <c:v>SAA资产配置</c:v>
          </c:tx>
          <c:spPr>
            <a:ln w="28575" cap="rnd">
              <a:solidFill>
                <a:schemeClr val="accent1"/>
              </a:solidFill>
              <a:round/>
            </a:ln>
            <a:effectLst/>
          </c:spPr>
          <c:marker>
            <c:symbol val="none"/>
          </c:marker>
          <c:cat>
            <c:numRef>
              <c:f>Sheet1!$A$2:$A$4033</c:f>
              <c:numCache>
                <c:formatCode>yyyy\-mm\-dd</c:formatCode>
                <c:ptCount val="4032"/>
                <c:pt idx="0">
                  <c:v>38356</c:v>
                </c:pt>
                <c:pt idx="1">
                  <c:v>38357</c:v>
                </c:pt>
                <c:pt idx="2">
                  <c:v>38358</c:v>
                </c:pt>
                <c:pt idx="3">
                  <c:v>38359</c:v>
                </c:pt>
                <c:pt idx="4">
                  <c:v>38362</c:v>
                </c:pt>
                <c:pt idx="5">
                  <c:v>38363</c:v>
                </c:pt>
                <c:pt idx="6">
                  <c:v>38364</c:v>
                </c:pt>
                <c:pt idx="7">
                  <c:v>38365</c:v>
                </c:pt>
                <c:pt idx="8">
                  <c:v>38366</c:v>
                </c:pt>
                <c:pt idx="9">
                  <c:v>38369</c:v>
                </c:pt>
                <c:pt idx="10">
                  <c:v>38370</c:v>
                </c:pt>
                <c:pt idx="11">
                  <c:v>38371</c:v>
                </c:pt>
                <c:pt idx="12">
                  <c:v>38372</c:v>
                </c:pt>
                <c:pt idx="13">
                  <c:v>38373</c:v>
                </c:pt>
                <c:pt idx="14">
                  <c:v>38376</c:v>
                </c:pt>
                <c:pt idx="15">
                  <c:v>38377</c:v>
                </c:pt>
                <c:pt idx="16">
                  <c:v>38378</c:v>
                </c:pt>
                <c:pt idx="17">
                  <c:v>38379</c:v>
                </c:pt>
                <c:pt idx="18">
                  <c:v>38380</c:v>
                </c:pt>
                <c:pt idx="19">
                  <c:v>38383</c:v>
                </c:pt>
                <c:pt idx="20">
                  <c:v>38384</c:v>
                </c:pt>
                <c:pt idx="21">
                  <c:v>38385</c:v>
                </c:pt>
                <c:pt idx="22">
                  <c:v>38386</c:v>
                </c:pt>
                <c:pt idx="23">
                  <c:v>38387</c:v>
                </c:pt>
                <c:pt idx="24">
                  <c:v>38399</c:v>
                </c:pt>
                <c:pt idx="25">
                  <c:v>38400</c:v>
                </c:pt>
                <c:pt idx="26">
                  <c:v>38401</c:v>
                </c:pt>
                <c:pt idx="27">
                  <c:v>38404</c:v>
                </c:pt>
                <c:pt idx="28">
                  <c:v>38405</c:v>
                </c:pt>
                <c:pt idx="29">
                  <c:v>38406</c:v>
                </c:pt>
                <c:pt idx="30">
                  <c:v>38407</c:v>
                </c:pt>
                <c:pt idx="31">
                  <c:v>38408</c:v>
                </c:pt>
                <c:pt idx="32">
                  <c:v>38411</c:v>
                </c:pt>
                <c:pt idx="33">
                  <c:v>38412</c:v>
                </c:pt>
                <c:pt idx="34">
                  <c:v>38413</c:v>
                </c:pt>
                <c:pt idx="35">
                  <c:v>38414</c:v>
                </c:pt>
                <c:pt idx="36">
                  <c:v>38415</c:v>
                </c:pt>
                <c:pt idx="37">
                  <c:v>38418</c:v>
                </c:pt>
                <c:pt idx="38">
                  <c:v>38419</c:v>
                </c:pt>
                <c:pt idx="39">
                  <c:v>38420</c:v>
                </c:pt>
                <c:pt idx="40">
                  <c:v>38421</c:v>
                </c:pt>
                <c:pt idx="41">
                  <c:v>38422</c:v>
                </c:pt>
                <c:pt idx="42">
                  <c:v>38425</c:v>
                </c:pt>
                <c:pt idx="43">
                  <c:v>38426</c:v>
                </c:pt>
                <c:pt idx="44">
                  <c:v>38427</c:v>
                </c:pt>
                <c:pt idx="45">
                  <c:v>38428</c:v>
                </c:pt>
                <c:pt idx="46">
                  <c:v>38429</c:v>
                </c:pt>
                <c:pt idx="47">
                  <c:v>38432</c:v>
                </c:pt>
                <c:pt idx="48">
                  <c:v>38433</c:v>
                </c:pt>
                <c:pt idx="49">
                  <c:v>38434</c:v>
                </c:pt>
                <c:pt idx="50">
                  <c:v>38435</c:v>
                </c:pt>
                <c:pt idx="51">
                  <c:v>38436</c:v>
                </c:pt>
                <c:pt idx="52">
                  <c:v>38439</c:v>
                </c:pt>
                <c:pt idx="53">
                  <c:v>38440</c:v>
                </c:pt>
                <c:pt idx="54">
                  <c:v>38441</c:v>
                </c:pt>
                <c:pt idx="55">
                  <c:v>38442</c:v>
                </c:pt>
                <c:pt idx="56">
                  <c:v>38443</c:v>
                </c:pt>
                <c:pt idx="57">
                  <c:v>38446</c:v>
                </c:pt>
                <c:pt idx="58">
                  <c:v>38447</c:v>
                </c:pt>
                <c:pt idx="59">
                  <c:v>38448</c:v>
                </c:pt>
                <c:pt idx="60">
                  <c:v>38449</c:v>
                </c:pt>
                <c:pt idx="61">
                  <c:v>38450</c:v>
                </c:pt>
                <c:pt idx="62">
                  <c:v>38453</c:v>
                </c:pt>
                <c:pt idx="63">
                  <c:v>38454</c:v>
                </c:pt>
                <c:pt idx="64">
                  <c:v>38455</c:v>
                </c:pt>
                <c:pt idx="65">
                  <c:v>38456</c:v>
                </c:pt>
                <c:pt idx="66">
                  <c:v>38457</c:v>
                </c:pt>
                <c:pt idx="67">
                  <c:v>38460</c:v>
                </c:pt>
                <c:pt idx="68">
                  <c:v>38461</c:v>
                </c:pt>
                <c:pt idx="69">
                  <c:v>38462</c:v>
                </c:pt>
                <c:pt idx="70">
                  <c:v>38463</c:v>
                </c:pt>
                <c:pt idx="71">
                  <c:v>38464</c:v>
                </c:pt>
                <c:pt idx="72">
                  <c:v>38467</c:v>
                </c:pt>
                <c:pt idx="73">
                  <c:v>38468</c:v>
                </c:pt>
                <c:pt idx="74">
                  <c:v>38469</c:v>
                </c:pt>
                <c:pt idx="75">
                  <c:v>38470</c:v>
                </c:pt>
                <c:pt idx="76">
                  <c:v>38471</c:v>
                </c:pt>
                <c:pt idx="77">
                  <c:v>38481</c:v>
                </c:pt>
                <c:pt idx="78">
                  <c:v>38482</c:v>
                </c:pt>
                <c:pt idx="79">
                  <c:v>38483</c:v>
                </c:pt>
                <c:pt idx="80">
                  <c:v>38484</c:v>
                </c:pt>
                <c:pt idx="81">
                  <c:v>38485</c:v>
                </c:pt>
                <c:pt idx="82">
                  <c:v>38488</c:v>
                </c:pt>
                <c:pt idx="83">
                  <c:v>38489</c:v>
                </c:pt>
                <c:pt idx="84">
                  <c:v>38490</c:v>
                </c:pt>
                <c:pt idx="85">
                  <c:v>38491</c:v>
                </c:pt>
                <c:pt idx="86">
                  <c:v>38492</c:v>
                </c:pt>
                <c:pt idx="87">
                  <c:v>38495</c:v>
                </c:pt>
                <c:pt idx="88">
                  <c:v>38496</c:v>
                </c:pt>
                <c:pt idx="89">
                  <c:v>38497</c:v>
                </c:pt>
                <c:pt idx="90">
                  <c:v>38498</c:v>
                </c:pt>
                <c:pt idx="91">
                  <c:v>38499</c:v>
                </c:pt>
                <c:pt idx="92">
                  <c:v>38502</c:v>
                </c:pt>
                <c:pt idx="93">
                  <c:v>38503</c:v>
                </c:pt>
                <c:pt idx="94">
                  <c:v>38504</c:v>
                </c:pt>
                <c:pt idx="95">
                  <c:v>38505</c:v>
                </c:pt>
                <c:pt idx="96">
                  <c:v>38506</c:v>
                </c:pt>
                <c:pt idx="97">
                  <c:v>38509</c:v>
                </c:pt>
                <c:pt idx="98">
                  <c:v>38510</c:v>
                </c:pt>
                <c:pt idx="99">
                  <c:v>38511</c:v>
                </c:pt>
                <c:pt idx="100">
                  <c:v>38512</c:v>
                </c:pt>
                <c:pt idx="101">
                  <c:v>38513</c:v>
                </c:pt>
                <c:pt idx="102">
                  <c:v>38516</c:v>
                </c:pt>
                <c:pt idx="103">
                  <c:v>38517</c:v>
                </c:pt>
                <c:pt idx="104">
                  <c:v>38518</c:v>
                </c:pt>
                <c:pt idx="105">
                  <c:v>38519</c:v>
                </c:pt>
                <c:pt idx="106">
                  <c:v>38520</c:v>
                </c:pt>
                <c:pt idx="107">
                  <c:v>38523</c:v>
                </c:pt>
                <c:pt idx="108">
                  <c:v>38524</c:v>
                </c:pt>
                <c:pt idx="109">
                  <c:v>38525</c:v>
                </c:pt>
                <c:pt idx="110">
                  <c:v>38526</c:v>
                </c:pt>
                <c:pt idx="111">
                  <c:v>38527</c:v>
                </c:pt>
                <c:pt idx="112">
                  <c:v>38530</c:v>
                </c:pt>
                <c:pt idx="113">
                  <c:v>38531</c:v>
                </c:pt>
                <c:pt idx="114">
                  <c:v>38532</c:v>
                </c:pt>
                <c:pt idx="115">
                  <c:v>38533</c:v>
                </c:pt>
                <c:pt idx="116">
                  <c:v>38534</c:v>
                </c:pt>
                <c:pt idx="117">
                  <c:v>38537</c:v>
                </c:pt>
                <c:pt idx="118">
                  <c:v>38538</c:v>
                </c:pt>
                <c:pt idx="119">
                  <c:v>38539</c:v>
                </c:pt>
                <c:pt idx="120">
                  <c:v>38540</c:v>
                </c:pt>
                <c:pt idx="121">
                  <c:v>38541</c:v>
                </c:pt>
                <c:pt idx="122">
                  <c:v>38544</c:v>
                </c:pt>
                <c:pt idx="123">
                  <c:v>38545</c:v>
                </c:pt>
                <c:pt idx="124">
                  <c:v>38546</c:v>
                </c:pt>
                <c:pt idx="125">
                  <c:v>38547</c:v>
                </c:pt>
                <c:pt idx="126">
                  <c:v>38548</c:v>
                </c:pt>
                <c:pt idx="127">
                  <c:v>38551</c:v>
                </c:pt>
                <c:pt idx="128">
                  <c:v>38552</c:v>
                </c:pt>
                <c:pt idx="129">
                  <c:v>38553</c:v>
                </c:pt>
                <c:pt idx="130">
                  <c:v>38554</c:v>
                </c:pt>
                <c:pt idx="131">
                  <c:v>38555</c:v>
                </c:pt>
                <c:pt idx="132">
                  <c:v>38558</c:v>
                </c:pt>
                <c:pt idx="133">
                  <c:v>38559</c:v>
                </c:pt>
                <c:pt idx="134">
                  <c:v>38560</c:v>
                </c:pt>
                <c:pt idx="135">
                  <c:v>38561</c:v>
                </c:pt>
                <c:pt idx="136">
                  <c:v>38562</c:v>
                </c:pt>
                <c:pt idx="137">
                  <c:v>38565</c:v>
                </c:pt>
                <c:pt idx="138">
                  <c:v>38566</c:v>
                </c:pt>
                <c:pt idx="139">
                  <c:v>38567</c:v>
                </c:pt>
                <c:pt idx="140">
                  <c:v>38568</c:v>
                </c:pt>
                <c:pt idx="141">
                  <c:v>38569</c:v>
                </c:pt>
                <c:pt idx="142">
                  <c:v>38572</c:v>
                </c:pt>
                <c:pt idx="143">
                  <c:v>38573</c:v>
                </c:pt>
                <c:pt idx="144">
                  <c:v>38574</c:v>
                </c:pt>
                <c:pt idx="145">
                  <c:v>38575</c:v>
                </c:pt>
                <c:pt idx="146">
                  <c:v>38576</c:v>
                </c:pt>
                <c:pt idx="147">
                  <c:v>38579</c:v>
                </c:pt>
                <c:pt idx="148">
                  <c:v>38580</c:v>
                </c:pt>
                <c:pt idx="149">
                  <c:v>38581</c:v>
                </c:pt>
                <c:pt idx="150">
                  <c:v>38582</c:v>
                </c:pt>
                <c:pt idx="151">
                  <c:v>38583</c:v>
                </c:pt>
                <c:pt idx="152">
                  <c:v>38586</c:v>
                </c:pt>
                <c:pt idx="153">
                  <c:v>38587</c:v>
                </c:pt>
                <c:pt idx="154">
                  <c:v>38588</c:v>
                </c:pt>
                <c:pt idx="155">
                  <c:v>38589</c:v>
                </c:pt>
                <c:pt idx="156">
                  <c:v>38590</c:v>
                </c:pt>
                <c:pt idx="157">
                  <c:v>38593</c:v>
                </c:pt>
                <c:pt idx="158">
                  <c:v>38594</c:v>
                </c:pt>
                <c:pt idx="159">
                  <c:v>38595</c:v>
                </c:pt>
                <c:pt idx="160">
                  <c:v>38596</c:v>
                </c:pt>
                <c:pt idx="161">
                  <c:v>38597</c:v>
                </c:pt>
                <c:pt idx="162">
                  <c:v>38600</c:v>
                </c:pt>
                <c:pt idx="163">
                  <c:v>38601</c:v>
                </c:pt>
                <c:pt idx="164">
                  <c:v>38602</c:v>
                </c:pt>
                <c:pt idx="165">
                  <c:v>38603</c:v>
                </c:pt>
                <c:pt idx="166">
                  <c:v>38604</c:v>
                </c:pt>
                <c:pt idx="167">
                  <c:v>38607</c:v>
                </c:pt>
                <c:pt idx="168">
                  <c:v>38608</c:v>
                </c:pt>
                <c:pt idx="169">
                  <c:v>38609</c:v>
                </c:pt>
                <c:pt idx="170">
                  <c:v>38610</c:v>
                </c:pt>
                <c:pt idx="171">
                  <c:v>38611</c:v>
                </c:pt>
                <c:pt idx="172">
                  <c:v>38614</c:v>
                </c:pt>
                <c:pt idx="173">
                  <c:v>38615</c:v>
                </c:pt>
                <c:pt idx="174">
                  <c:v>38616</c:v>
                </c:pt>
                <c:pt idx="175">
                  <c:v>38617</c:v>
                </c:pt>
                <c:pt idx="176">
                  <c:v>38618</c:v>
                </c:pt>
                <c:pt idx="177">
                  <c:v>38621</c:v>
                </c:pt>
                <c:pt idx="178">
                  <c:v>38622</c:v>
                </c:pt>
                <c:pt idx="179">
                  <c:v>38623</c:v>
                </c:pt>
                <c:pt idx="180">
                  <c:v>38624</c:v>
                </c:pt>
                <c:pt idx="181">
                  <c:v>38625</c:v>
                </c:pt>
                <c:pt idx="182">
                  <c:v>38635</c:v>
                </c:pt>
                <c:pt idx="183">
                  <c:v>38636</c:v>
                </c:pt>
                <c:pt idx="184">
                  <c:v>38637</c:v>
                </c:pt>
                <c:pt idx="185">
                  <c:v>38638</c:v>
                </c:pt>
                <c:pt idx="186">
                  <c:v>38639</c:v>
                </c:pt>
                <c:pt idx="187">
                  <c:v>38642</c:v>
                </c:pt>
                <c:pt idx="188">
                  <c:v>38643</c:v>
                </c:pt>
                <c:pt idx="189">
                  <c:v>38644</c:v>
                </c:pt>
                <c:pt idx="190">
                  <c:v>38645</c:v>
                </c:pt>
                <c:pt idx="191">
                  <c:v>38646</c:v>
                </c:pt>
                <c:pt idx="192">
                  <c:v>38649</c:v>
                </c:pt>
                <c:pt idx="193">
                  <c:v>38650</c:v>
                </c:pt>
                <c:pt idx="194">
                  <c:v>38651</c:v>
                </c:pt>
                <c:pt idx="195">
                  <c:v>38652</c:v>
                </c:pt>
                <c:pt idx="196">
                  <c:v>38653</c:v>
                </c:pt>
                <c:pt idx="197">
                  <c:v>38656</c:v>
                </c:pt>
                <c:pt idx="198">
                  <c:v>38657</c:v>
                </c:pt>
                <c:pt idx="199">
                  <c:v>38658</c:v>
                </c:pt>
                <c:pt idx="200">
                  <c:v>38659</c:v>
                </c:pt>
                <c:pt idx="201">
                  <c:v>38660</c:v>
                </c:pt>
                <c:pt idx="202">
                  <c:v>38663</c:v>
                </c:pt>
                <c:pt idx="203">
                  <c:v>38664</c:v>
                </c:pt>
                <c:pt idx="204">
                  <c:v>38665</c:v>
                </c:pt>
                <c:pt idx="205">
                  <c:v>38666</c:v>
                </c:pt>
                <c:pt idx="206">
                  <c:v>38667</c:v>
                </c:pt>
                <c:pt idx="207">
                  <c:v>38670</c:v>
                </c:pt>
                <c:pt idx="208">
                  <c:v>38671</c:v>
                </c:pt>
                <c:pt idx="209">
                  <c:v>38672</c:v>
                </c:pt>
                <c:pt idx="210">
                  <c:v>38673</c:v>
                </c:pt>
                <c:pt idx="211">
                  <c:v>38674</c:v>
                </c:pt>
                <c:pt idx="212">
                  <c:v>38677</c:v>
                </c:pt>
                <c:pt idx="213">
                  <c:v>38678</c:v>
                </c:pt>
                <c:pt idx="214">
                  <c:v>38679</c:v>
                </c:pt>
                <c:pt idx="215">
                  <c:v>38680</c:v>
                </c:pt>
                <c:pt idx="216">
                  <c:v>38681</c:v>
                </c:pt>
                <c:pt idx="217">
                  <c:v>38684</c:v>
                </c:pt>
                <c:pt idx="218">
                  <c:v>38685</c:v>
                </c:pt>
                <c:pt idx="219">
                  <c:v>38686</c:v>
                </c:pt>
                <c:pt idx="220">
                  <c:v>38687</c:v>
                </c:pt>
                <c:pt idx="221">
                  <c:v>38688</c:v>
                </c:pt>
                <c:pt idx="222">
                  <c:v>38691</c:v>
                </c:pt>
                <c:pt idx="223">
                  <c:v>38692</c:v>
                </c:pt>
                <c:pt idx="224">
                  <c:v>38693</c:v>
                </c:pt>
                <c:pt idx="225">
                  <c:v>38694</c:v>
                </c:pt>
                <c:pt idx="226">
                  <c:v>38695</c:v>
                </c:pt>
                <c:pt idx="227">
                  <c:v>38698</c:v>
                </c:pt>
                <c:pt idx="228">
                  <c:v>38699</c:v>
                </c:pt>
                <c:pt idx="229">
                  <c:v>38700</c:v>
                </c:pt>
                <c:pt idx="230">
                  <c:v>38701</c:v>
                </c:pt>
                <c:pt idx="231">
                  <c:v>38702</c:v>
                </c:pt>
                <c:pt idx="232">
                  <c:v>38705</c:v>
                </c:pt>
                <c:pt idx="233">
                  <c:v>38706</c:v>
                </c:pt>
                <c:pt idx="234">
                  <c:v>38707</c:v>
                </c:pt>
                <c:pt idx="235">
                  <c:v>38708</c:v>
                </c:pt>
                <c:pt idx="236">
                  <c:v>38709</c:v>
                </c:pt>
                <c:pt idx="237">
                  <c:v>38712</c:v>
                </c:pt>
                <c:pt idx="238">
                  <c:v>38713</c:v>
                </c:pt>
                <c:pt idx="239">
                  <c:v>38714</c:v>
                </c:pt>
                <c:pt idx="240">
                  <c:v>38715</c:v>
                </c:pt>
                <c:pt idx="241">
                  <c:v>38716</c:v>
                </c:pt>
                <c:pt idx="242">
                  <c:v>38721</c:v>
                </c:pt>
                <c:pt idx="243">
                  <c:v>38722</c:v>
                </c:pt>
                <c:pt idx="244">
                  <c:v>38723</c:v>
                </c:pt>
                <c:pt idx="245">
                  <c:v>38726</c:v>
                </c:pt>
                <c:pt idx="246">
                  <c:v>38727</c:v>
                </c:pt>
                <c:pt idx="247">
                  <c:v>38728</c:v>
                </c:pt>
                <c:pt idx="248">
                  <c:v>38729</c:v>
                </c:pt>
                <c:pt idx="249">
                  <c:v>38730</c:v>
                </c:pt>
                <c:pt idx="250">
                  <c:v>38733</c:v>
                </c:pt>
                <c:pt idx="251">
                  <c:v>38734</c:v>
                </c:pt>
                <c:pt idx="252">
                  <c:v>38735</c:v>
                </c:pt>
                <c:pt idx="253">
                  <c:v>38736</c:v>
                </c:pt>
                <c:pt idx="254">
                  <c:v>38737</c:v>
                </c:pt>
                <c:pt idx="255">
                  <c:v>38740</c:v>
                </c:pt>
                <c:pt idx="256">
                  <c:v>38741</c:v>
                </c:pt>
                <c:pt idx="257">
                  <c:v>38742</c:v>
                </c:pt>
                <c:pt idx="258">
                  <c:v>38754</c:v>
                </c:pt>
                <c:pt idx="259">
                  <c:v>38755</c:v>
                </c:pt>
                <c:pt idx="260">
                  <c:v>38756</c:v>
                </c:pt>
                <c:pt idx="261">
                  <c:v>38757</c:v>
                </c:pt>
                <c:pt idx="262">
                  <c:v>38758</c:v>
                </c:pt>
                <c:pt idx="263">
                  <c:v>38761</c:v>
                </c:pt>
                <c:pt idx="264">
                  <c:v>38762</c:v>
                </c:pt>
                <c:pt idx="265">
                  <c:v>38763</c:v>
                </c:pt>
                <c:pt idx="266">
                  <c:v>38764</c:v>
                </c:pt>
                <c:pt idx="267">
                  <c:v>38765</c:v>
                </c:pt>
                <c:pt idx="268">
                  <c:v>38768</c:v>
                </c:pt>
                <c:pt idx="269">
                  <c:v>38769</c:v>
                </c:pt>
                <c:pt idx="270">
                  <c:v>38770</c:v>
                </c:pt>
                <c:pt idx="271">
                  <c:v>38771</c:v>
                </c:pt>
                <c:pt idx="272">
                  <c:v>38772</c:v>
                </c:pt>
                <c:pt idx="273">
                  <c:v>38775</c:v>
                </c:pt>
                <c:pt idx="274">
                  <c:v>38776</c:v>
                </c:pt>
                <c:pt idx="275">
                  <c:v>38777</c:v>
                </c:pt>
                <c:pt idx="276">
                  <c:v>38778</c:v>
                </c:pt>
                <c:pt idx="277">
                  <c:v>38779</c:v>
                </c:pt>
                <c:pt idx="278">
                  <c:v>38782</c:v>
                </c:pt>
                <c:pt idx="279">
                  <c:v>38783</c:v>
                </c:pt>
                <c:pt idx="280">
                  <c:v>38784</c:v>
                </c:pt>
                <c:pt idx="281">
                  <c:v>38785</c:v>
                </c:pt>
                <c:pt idx="282">
                  <c:v>38786</c:v>
                </c:pt>
                <c:pt idx="283">
                  <c:v>38789</c:v>
                </c:pt>
                <c:pt idx="284">
                  <c:v>38790</c:v>
                </c:pt>
                <c:pt idx="285">
                  <c:v>38791</c:v>
                </c:pt>
                <c:pt idx="286">
                  <c:v>38792</c:v>
                </c:pt>
                <c:pt idx="287">
                  <c:v>38793</c:v>
                </c:pt>
                <c:pt idx="288">
                  <c:v>38796</c:v>
                </c:pt>
                <c:pt idx="289">
                  <c:v>38797</c:v>
                </c:pt>
                <c:pt idx="290">
                  <c:v>38798</c:v>
                </c:pt>
                <c:pt idx="291">
                  <c:v>38799</c:v>
                </c:pt>
                <c:pt idx="292">
                  <c:v>38800</c:v>
                </c:pt>
                <c:pt idx="293">
                  <c:v>38803</c:v>
                </c:pt>
                <c:pt idx="294">
                  <c:v>38804</c:v>
                </c:pt>
                <c:pt idx="295">
                  <c:v>38805</c:v>
                </c:pt>
                <c:pt idx="296">
                  <c:v>38806</c:v>
                </c:pt>
                <c:pt idx="297">
                  <c:v>38807</c:v>
                </c:pt>
                <c:pt idx="298">
                  <c:v>38810</c:v>
                </c:pt>
                <c:pt idx="299">
                  <c:v>38811</c:v>
                </c:pt>
                <c:pt idx="300">
                  <c:v>38812</c:v>
                </c:pt>
                <c:pt idx="301">
                  <c:v>38813</c:v>
                </c:pt>
                <c:pt idx="302">
                  <c:v>38814</c:v>
                </c:pt>
                <c:pt idx="303">
                  <c:v>38817</c:v>
                </c:pt>
                <c:pt idx="304">
                  <c:v>38818</c:v>
                </c:pt>
                <c:pt idx="305">
                  <c:v>38819</c:v>
                </c:pt>
                <c:pt idx="306">
                  <c:v>38820</c:v>
                </c:pt>
                <c:pt idx="307">
                  <c:v>38821</c:v>
                </c:pt>
                <c:pt idx="308">
                  <c:v>38824</c:v>
                </c:pt>
                <c:pt idx="309">
                  <c:v>38825</c:v>
                </c:pt>
                <c:pt idx="310">
                  <c:v>38826</c:v>
                </c:pt>
                <c:pt idx="311">
                  <c:v>38827</c:v>
                </c:pt>
                <c:pt idx="312">
                  <c:v>38828</c:v>
                </c:pt>
                <c:pt idx="313">
                  <c:v>38831</c:v>
                </c:pt>
                <c:pt idx="314">
                  <c:v>38832</c:v>
                </c:pt>
                <c:pt idx="315">
                  <c:v>38833</c:v>
                </c:pt>
                <c:pt idx="316">
                  <c:v>38834</c:v>
                </c:pt>
                <c:pt idx="317">
                  <c:v>38835</c:v>
                </c:pt>
                <c:pt idx="318">
                  <c:v>38845</c:v>
                </c:pt>
                <c:pt idx="319">
                  <c:v>38846</c:v>
                </c:pt>
                <c:pt idx="320">
                  <c:v>38847</c:v>
                </c:pt>
                <c:pt idx="321">
                  <c:v>38848</c:v>
                </c:pt>
                <c:pt idx="322">
                  <c:v>38849</c:v>
                </c:pt>
                <c:pt idx="323">
                  <c:v>38852</c:v>
                </c:pt>
                <c:pt idx="324">
                  <c:v>38853</c:v>
                </c:pt>
                <c:pt idx="325">
                  <c:v>38854</c:v>
                </c:pt>
                <c:pt idx="326">
                  <c:v>38855</c:v>
                </c:pt>
                <c:pt idx="327">
                  <c:v>38856</c:v>
                </c:pt>
                <c:pt idx="328">
                  <c:v>38859</c:v>
                </c:pt>
                <c:pt idx="329">
                  <c:v>38860</c:v>
                </c:pt>
                <c:pt idx="330">
                  <c:v>38861</c:v>
                </c:pt>
                <c:pt idx="331">
                  <c:v>38862</c:v>
                </c:pt>
                <c:pt idx="332">
                  <c:v>38863</c:v>
                </c:pt>
                <c:pt idx="333">
                  <c:v>38866</c:v>
                </c:pt>
                <c:pt idx="334">
                  <c:v>38867</c:v>
                </c:pt>
                <c:pt idx="335">
                  <c:v>38868</c:v>
                </c:pt>
                <c:pt idx="336">
                  <c:v>38869</c:v>
                </c:pt>
                <c:pt idx="337">
                  <c:v>38870</c:v>
                </c:pt>
                <c:pt idx="338">
                  <c:v>38873</c:v>
                </c:pt>
                <c:pt idx="339">
                  <c:v>38874</c:v>
                </c:pt>
                <c:pt idx="340">
                  <c:v>38875</c:v>
                </c:pt>
                <c:pt idx="341">
                  <c:v>38876</c:v>
                </c:pt>
                <c:pt idx="342">
                  <c:v>38877</c:v>
                </c:pt>
                <c:pt idx="343">
                  <c:v>38880</c:v>
                </c:pt>
                <c:pt idx="344">
                  <c:v>38881</c:v>
                </c:pt>
                <c:pt idx="345">
                  <c:v>38882</c:v>
                </c:pt>
                <c:pt idx="346">
                  <c:v>38883</c:v>
                </c:pt>
                <c:pt idx="347">
                  <c:v>38884</c:v>
                </c:pt>
                <c:pt idx="348">
                  <c:v>38887</c:v>
                </c:pt>
                <c:pt idx="349">
                  <c:v>38888</c:v>
                </c:pt>
                <c:pt idx="350">
                  <c:v>38889</c:v>
                </c:pt>
                <c:pt idx="351">
                  <c:v>38890</c:v>
                </c:pt>
                <c:pt idx="352">
                  <c:v>38891</c:v>
                </c:pt>
                <c:pt idx="353">
                  <c:v>38894</c:v>
                </c:pt>
                <c:pt idx="354">
                  <c:v>38895</c:v>
                </c:pt>
                <c:pt idx="355">
                  <c:v>38896</c:v>
                </c:pt>
                <c:pt idx="356">
                  <c:v>38897</c:v>
                </c:pt>
                <c:pt idx="357">
                  <c:v>38898</c:v>
                </c:pt>
                <c:pt idx="358">
                  <c:v>38901</c:v>
                </c:pt>
                <c:pt idx="359">
                  <c:v>38902</c:v>
                </c:pt>
                <c:pt idx="360">
                  <c:v>38903</c:v>
                </c:pt>
                <c:pt idx="361">
                  <c:v>38904</c:v>
                </c:pt>
                <c:pt idx="362">
                  <c:v>38905</c:v>
                </c:pt>
                <c:pt idx="363">
                  <c:v>38908</c:v>
                </c:pt>
                <c:pt idx="364">
                  <c:v>38909</c:v>
                </c:pt>
                <c:pt idx="365">
                  <c:v>38910</c:v>
                </c:pt>
                <c:pt idx="366">
                  <c:v>38911</c:v>
                </c:pt>
                <c:pt idx="367">
                  <c:v>38912</c:v>
                </c:pt>
                <c:pt idx="368">
                  <c:v>38915</c:v>
                </c:pt>
                <c:pt idx="369">
                  <c:v>38916</c:v>
                </c:pt>
                <c:pt idx="370">
                  <c:v>38917</c:v>
                </c:pt>
                <c:pt idx="371">
                  <c:v>38918</c:v>
                </c:pt>
                <c:pt idx="372">
                  <c:v>38919</c:v>
                </c:pt>
                <c:pt idx="373">
                  <c:v>38922</c:v>
                </c:pt>
                <c:pt idx="374">
                  <c:v>38923</c:v>
                </c:pt>
                <c:pt idx="375">
                  <c:v>38924</c:v>
                </c:pt>
                <c:pt idx="376">
                  <c:v>38925</c:v>
                </c:pt>
                <c:pt idx="377">
                  <c:v>38926</c:v>
                </c:pt>
                <c:pt idx="378">
                  <c:v>38929</c:v>
                </c:pt>
                <c:pt idx="379">
                  <c:v>38930</c:v>
                </c:pt>
                <c:pt idx="380">
                  <c:v>38931</c:v>
                </c:pt>
                <c:pt idx="381">
                  <c:v>38932</c:v>
                </c:pt>
                <c:pt idx="382">
                  <c:v>38933</c:v>
                </c:pt>
                <c:pt idx="383">
                  <c:v>38936</c:v>
                </c:pt>
                <c:pt idx="384">
                  <c:v>38937</c:v>
                </c:pt>
                <c:pt idx="385">
                  <c:v>38938</c:v>
                </c:pt>
                <c:pt idx="386">
                  <c:v>38939</c:v>
                </c:pt>
                <c:pt idx="387">
                  <c:v>38940</c:v>
                </c:pt>
                <c:pt idx="388">
                  <c:v>38943</c:v>
                </c:pt>
                <c:pt idx="389">
                  <c:v>38944</c:v>
                </c:pt>
                <c:pt idx="390">
                  <c:v>38945</c:v>
                </c:pt>
                <c:pt idx="391">
                  <c:v>38946</c:v>
                </c:pt>
                <c:pt idx="392">
                  <c:v>38947</c:v>
                </c:pt>
                <c:pt idx="393">
                  <c:v>38950</c:v>
                </c:pt>
                <c:pt idx="394">
                  <c:v>38951</c:v>
                </c:pt>
                <c:pt idx="395">
                  <c:v>38952</c:v>
                </c:pt>
                <c:pt idx="396">
                  <c:v>38953</c:v>
                </c:pt>
                <c:pt idx="397">
                  <c:v>38954</c:v>
                </c:pt>
                <c:pt idx="398">
                  <c:v>38957</c:v>
                </c:pt>
                <c:pt idx="399">
                  <c:v>38958</c:v>
                </c:pt>
                <c:pt idx="400">
                  <c:v>38959</c:v>
                </c:pt>
                <c:pt idx="401">
                  <c:v>38960</c:v>
                </c:pt>
                <c:pt idx="402">
                  <c:v>38961</c:v>
                </c:pt>
                <c:pt idx="403">
                  <c:v>38964</c:v>
                </c:pt>
                <c:pt idx="404">
                  <c:v>38965</c:v>
                </c:pt>
                <c:pt idx="405">
                  <c:v>38966</c:v>
                </c:pt>
                <c:pt idx="406">
                  <c:v>38967</c:v>
                </c:pt>
                <c:pt idx="407">
                  <c:v>38968</c:v>
                </c:pt>
                <c:pt idx="408">
                  <c:v>38971</c:v>
                </c:pt>
                <c:pt idx="409">
                  <c:v>38972</c:v>
                </c:pt>
                <c:pt idx="410">
                  <c:v>38973</c:v>
                </c:pt>
                <c:pt idx="411">
                  <c:v>38974</c:v>
                </c:pt>
                <c:pt idx="412">
                  <c:v>38975</c:v>
                </c:pt>
                <c:pt idx="413">
                  <c:v>38978</c:v>
                </c:pt>
                <c:pt idx="414">
                  <c:v>38979</c:v>
                </c:pt>
                <c:pt idx="415">
                  <c:v>38980</c:v>
                </c:pt>
                <c:pt idx="416">
                  <c:v>38981</c:v>
                </c:pt>
                <c:pt idx="417">
                  <c:v>38982</c:v>
                </c:pt>
                <c:pt idx="418">
                  <c:v>38985</c:v>
                </c:pt>
                <c:pt idx="419">
                  <c:v>38986</c:v>
                </c:pt>
                <c:pt idx="420">
                  <c:v>38987</c:v>
                </c:pt>
                <c:pt idx="421">
                  <c:v>38988</c:v>
                </c:pt>
                <c:pt idx="422">
                  <c:v>38989</c:v>
                </c:pt>
                <c:pt idx="423">
                  <c:v>38999</c:v>
                </c:pt>
                <c:pt idx="424">
                  <c:v>39000</c:v>
                </c:pt>
                <c:pt idx="425">
                  <c:v>39001</c:v>
                </c:pt>
                <c:pt idx="426">
                  <c:v>39002</c:v>
                </c:pt>
                <c:pt idx="427">
                  <c:v>39003</c:v>
                </c:pt>
                <c:pt idx="428">
                  <c:v>39006</c:v>
                </c:pt>
                <c:pt idx="429">
                  <c:v>39007</c:v>
                </c:pt>
                <c:pt idx="430">
                  <c:v>39008</c:v>
                </c:pt>
                <c:pt idx="431">
                  <c:v>39009</c:v>
                </c:pt>
                <c:pt idx="432">
                  <c:v>39010</c:v>
                </c:pt>
                <c:pt idx="433">
                  <c:v>39013</c:v>
                </c:pt>
                <c:pt idx="434">
                  <c:v>39014</c:v>
                </c:pt>
                <c:pt idx="435">
                  <c:v>39015</c:v>
                </c:pt>
                <c:pt idx="436">
                  <c:v>39016</c:v>
                </c:pt>
                <c:pt idx="437">
                  <c:v>39017</c:v>
                </c:pt>
                <c:pt idx="438">
                  <c:v>39020</c:v>
                </c:pt>
                <c:pt idx="439">
                  <c:v>39021</c:v>
                </c:pt>
                <c:pt idx="440">
                  <c:v>39022</c:v>
                </c:pt>
                <c:pt idx="441">
                  <c:v>39023</c:v>
                </c:pt>
                <c:pt idx="442">
                  <c:v>39024</c:v>
                </c:pt>
                <c:pt idx="443">
                  <c:v>39027</c:v>
                </c:pt>
                <c:pt idx="444">
                  <c:v>39028</c:v>
                </c:pt>
                <c:pt idx="445">
                  <c:v>39029</c:v>
                </c:pt>
                <c:pt idx="446">
                  <c:v>39030</c:v>
                </c:pt>
                <c:pt idx="447">
                  <c:v>39031</c:v>
                </c:pt>
                <c:pt idx="448">
                  <c:v>39034</c:v>
                </c:pt>
                <c:pt idx="449">
                  <c:v>39035</c:v>
                </c:pt>
                <c:pt idx="450">
                  <c:v>39036</c:v>
                </c:pt>
                <c:pt idx="451">
                  <c:v>39037</c:v>
                </c:pt>
                <c:pt idx="452">
                  <c:v>39038</c:v>
                </c:pt>
                <c:pt idx="453">
                  <c:v>39041</c:v>
                </c:pt>
                <c:pt idx="454">
                  <c:v>39042</c:v>
                </c:pt>
                <c:pt idx="455">
                  <c:v>39043</c:v>
                </c:pt>
                <c:pt idx="456">
                  <c:v>39044</c:v>
                </c:pt>
                <c:pt idx="457">
                  <c:v>39045</c:v>
                </c:pt>
                <c:pt idx="458">
                  <c:v>39048</c:v>
                </c:pt>
                <c:pt idx="459">
                  <c:v>39049</c:v>
                </c:pt>
                <c:pt idx="460">
                  <c:v>39050</c:v>
                </c:pt>
                <c:pt idx="461">
                  <c:v>39051</c:v>
                </c:pt>
                <c:pt idx="462">
                  <c:v>39052</c:v>
                </c:pt>
                <c:pt idx="463">
                  <c:v>39055</c:v>
                </c:pt>
                <c:pt idx="464">
                  <c:v>39056</c:v>
                </c:pt>
                <c:pt idx="465">
                  <c:v>39057</c:v>
                </c:pt>
                <c:pt idx="466">
                  <c:v>39058</c:v>
                </c:pt>
                <c:pt idx="467">
                  <c:v>39059</c:v>
                </c:pt>
                <c:pt idx="468">
                  <c:v>39062</c:v>
                </c:pt>
                <c:pt idx="469">
                  <c:v>39063</c:v>
                </c:pt>
                <c:pt idx="470">
                  <c:v>39064</c:v>
                </c:pt>
                <c:pt idx="471">
                  <c:v>39065</c:v>
                </c:pt>
                <c:pt idx="472">
                  <c:v>39066</c:v>
                </c:pt>
                <c:pt idx="473">
                  <c:v>39069</c:v>
                </c:pt>
                <c:pt idx="474">
                  <c:v>39070</c:v>
                </c:pt>
                <c:pt idx="475">
                  <c:v>39071</c:v>
                </c:pt>
                <c:pt idx="476">
                  <c:v>39072</c:v>
                </c:pt>
                <c:pt idx="477">
                  <c:v>39073</c:v>
                </c:pt>
                <c:pt idx="478">
                  <c:v>39076</c:v>
                </c:pt>
                <c:pt idx="479">
                  <c:v>39077</c:v>
                </c:pt>
                <c:pt idx="480">
                  <c:v>39078</c:v>
                </c:pt>
                <c:pt idx="481">
                  <c:v>39079</c:v>
                </c:pt>
                <c:pt idx="482">
                  <c:v>39080</c:v>
                </c:pt>
                <c:pt idx="483">
                  <c:v>39086</c:v>
                </c:pt>
                <c:pt idx="484">
                  <c:v>39087</c:v>
                </c:pt>
                <c:pt idx="485">
                  <c:v>39090</c:v>
                </c:pt>
                <c:pt idx="486">
                  <c:v>39091</c:v>
                </c:pt>
                <c:pt idx="487">
                  <c:v>39092</c:v>
                </c:pt>
                <c:pt idx="488">
                  <c:v>39093</c:v>
                </c:pt>
                <c:pt idx="489">
                  <c:v>39094</c:v>
                </c:pt>
                <c:pt idx="490">
                  <c:v>39097</c:v>
                </c:pt>
                <c:pt idx="491">
                  <c:v>39098</c:v>
                </c:pt>
                <c:pt idx="492">
                  <c:v>39099</c:v>
                </c:pt>
                <c:pt idx="493">
                  <c:v>39100</c:v>
                </c:pt>
                <c:pt idx="494">
                  <c:v>39101</c:v>
                </c:pt>
                <c:pt idx="495">
                  <c:v>39104</c:v>
                </c:pt>
                <c:pt idx="496">
                  <c:v>39105</c:v>
                </c:pt>
                <c:pt idx="497">
                  <c:v>39106</c:v>
                </c:pt>
                <c:pt idx="498">
                  <c:v>39107</c:v>
                </c:pt>
                <c:pt idx="499">
                  <c:v>39108</c:v>
                </c:pt>
                <c:pt idx="500">
                  <c:v>39111</c:v>
                </c:pt>
                <c:pt idx="501">
                  <c:v>39112</c:v>
                </c:pt>
                <c:pt idx="502">
                  <c:v>39113</c:v>
                </c:pt>
                <c:pt idx="503">
                  <c:v>39114</c:v>
                </c:pt>
                <c:pt idx="504">
                  <c:v>39115</c:v>
                </c:pt>
                <c:pt idx="505">
                  <c:v>39118</c:v>
                </c:pt>
                <c:pt idx="506">
                  <c:v>39119</c:v>
                </c:pt>
                <c:pt idx="507">
                  <c:v>39120</c:v>
                </c:pt>
                <c:pt idx="508">
                  <c:v>39121</c:v>
                </c:pt>
                <c:pt idx="509">
                  <c:v>39122</c:v>
                </c:pt>
                <c:pt idx="510">
                  <c:v>39125</c:v>
                </c:pt>
                <c:pt idx="511">
                  <c:v>39126</c:v>
                </c:pt>
                <c:pt idx="512">
                  <c:v>39127</c:v>
                </c:pt>
                <c:pt idx="513">
                  <c:v>39128</c:v>
                </c:pt>
                <c:pt idx="514">
                  <c:v>39129</c:v>
                </c:pt>
                <c:pt idx="515">
                  <c:v>39139</c:v>
                </c:pt>
                <c:pt idx="516">
                  <c:v>39140</c:v>
                </c:pt>
                <c:pt idx="517">
                  <c:v>39141</c:v>
                </c:pt>
                <c:pt idx="518">
                  <c:v>39142</c:v>
                </c:pt>
                <c:pt idx="519">
                  <c:v>39143</c:v>
                </c:pt>
                <c:pt idx="520">
                  <c:v>39146</c:v>
                </c:pt>
                <c:pt idx="521">
                  <c:v>39147</c:v>
                </c:pt>
                <c:pt idx="522">
                  <c:v>39148</c:v>
                </c:pt>
                <c:pt idx="523">
                  <c:v>39149</c:v>
                </c:pt>
                <c:pt idx="524">
                  <c:v>39150</c:v>
                </c:pt>
                <c:pt idx="525">
                  <c:v>39153</c:v>
                </c:pt>
                <c:pt idx="526">
                  <c:v>39154</c:v>
                </c:pt>
                <c:pt idx="527">
                  <c:v>39155</c:v>
                </c:pt>
                <c:pt idx="528">
                  <c:v>39156</c:v>
                </c:pt>
                <c:pt idx="529">
                  <c:v>39157</c:v>
                </c:pt>
                <c:pt idx="530">
                  <c:v>39160</c:v>
                </c:pt>
                <c:pt idx="531">
                  <c:v>39161</c:v>
                </c:pt>
                <c:pt idx="532">
                  <c:v>39162</c:v>
                </c:pt>
                <c:pt idx="533">
                  <c:v>39163</c:v>
                </c:pt>
                <c:pt idx="534">
                  <c:v>39164</c:v>
                </c:pt>
                <c:pt idx="535">
                  <c:v>39167</c:v>
                </c:pt>
                <c:pt idx="536">
                  <c:v>39168</c:v>
                </c:pt>
                <c:pt idx="537">
                  <c:v>39169</c:v>
                </c:pt>
                <c:pt idx="538">
                  <c:v>39170</c:v>
                </c:pt>
                <c:pt idx="539">
                  <c:v>39171</c:v>
                </c:pt>
                <c:pt idx="540">
                  <c:v>39174</c:v>
                </c:pt>
                <c:pt idx="541">
                  <c:v>39175</c:v>
                </c:pt>
                <c:pt idx="542">
                  <c:v>39176</c:v>
                </c:pt>
                <c:pt idx="543">
                  <c:v>39177</c:v>
                </c:pt>
                <c:pt idx="544">
                  <c:v>39178</c:v>
                </c:pt>
                <c:pt idx="545">
                  <c:v>39181</c:v>
                </c:pt>
                <c:pt idx="546">
                  <c:v>39182</c:v>
                </c:pt>
                <c:pt idx="547">
                  <c:v>39183</c:v>
                </c:pt>
                <c:pt idx="548">
                  <c:v>39184</c:v>
                </c:pt>
                <c:pt idx="549">
                  <c:v>39185</c:v>
                </c:pt>
                <c:pt idx="550">
                  <c:v>39188</c:v>
                </c:pt>
                <c:pt idx="551">
                  <c:v>39189</c:v>
                </c:pt>
                <c:pt idx="552">
                  <c:v>39190</c:v>
                </c:pt>
                <c:pt idx="553">
                  <c:v>39191</c:v>
                </c:pt>
                <c:pt idx="554">
                  <c:v>39192</c:v>
                </c:pt>
                <c:pt idx="555">
                  <c:v>39195</c:v>
                </c:pt>
                <c:pt idx="556">
                  <c:v>39196</c:v>
                </c:pt>
                <c:pt idx="557">
                  <c:v>39197</c:v>
                </c:pt>
                <c:pt idx="558">
                  <c:v>39198</c:v>
                </c:pt>
                <c:pt idx="559">
                  <c:v>39199</c:v>
                </c:pt>
                <c:pt idx="560">
                  <c:v>39202</c:v>
                </c:pt>
                <c:pt idx="561">
                  <c:v>39210</c:v>
                </c:pt>
                <c:pt idx="562">
                  <c:v>39211</c:v>
                </c:pt>
                <c:pt idx="563">
                  <c:v>39212</c:v>
                </c:pt>
                <c:pt idx="564">
                  <c:v>39213</c:v>
                </c:pt>
                <c:pt idx="565">
                  <c:v>39216</c:v>
                </c:pt>
                <c:pt idx="566">
                  <c:v>39217</c:v>
                </c:pt>
                <c:pt idx="567">
                  <c:v>39218</c:v>
                </c:pt>
                <c:pt idx="568">
                  <c:v>39219</c:v>
                </c:pt>
                <c:pt idx="569">
                  <c:v>39220</c:v>
                </c:pt>
                <c:pt idx="570">
                  <c:v>39223</c:v>
                </c:pt>
                <c:pt idx="571">
                  <c:v>39224</c:v>
                </c:pt>
                <c:pt idx="572">
                  <c:v>39225</c:v>
                </c:pt>
                <c:pt idx="573">
                  <c:v>39226</c:v>
                </c:pt>
                <c:pt idx="574">
                  <c:v>39227</c:v>
                </c:pt>
                <c:pt idx="575">
                  <c:v>39230</c:v>
                </c:pt>
                <c:pt idx="576">
                  <c:v>39231</c:v>
                </c:pt>
                <c:pt idx="577">
                  <c:v>39232</c:v>
                </c:pt>
                <c:pt idx="578">
                  <c:v>39233</c:v>
                </c:pt>
                <c:pt idx="579">
                  <c:v>39234</c:v>
                </c:pt>
                <c:pt idx="580">
                  <c:v>39237</c:v>
                </c:pt>
                <c:pt idx="581">
                  <c:v>39238</c:v>
                </c:pt>
                <c:pt idx="582">
                  <c:v>39239</c:v>
                </c:pt>
                <c:pt idx="583">
                  <c:v>39240</c:v>
                </c:pt>
                <c:pt idx="584">
                  <c:v>39241</c:v>
                </c:pt>
                <c:pt idx="585">
                  <c:v>39244</c:v>
                </c:pt>
                <c:pt idx="586">
                  <c:v>39245</c:v>
                </c:pt>
                <c:pt idx="587">
                  <c:v>39246</c:v>
                </c:pt>
                <c:pt idx="588">
                  <c:v>39247</c:v>
                </c:pt>
                <c:pt idx="589">
                  <c:v>39248</c:v>
                </c:pt>
                <c:pt idx="590">
                  <c:v>39251</c:v>
                </c:pt>
                <c:pt idx="591">
                  <c:v>39252</c:v>
                </c:pt>
                <c:pt idx="592">
                  <c:v>39253</c:v>
                </c:pt>
                <c:pt idx="593">
                  <c:v>39254</c:v>
                </c:pt>
                <c:pt idx="594">
                  <c:v>39255</c:v>
                </c:pt>
                <c:pt idx="595">
                  <c:v>39258</c:v>
                </c:pt>
                <c:pt idx="596">
                  <c:v>39259</c:v>
                </c:pt>
                <c:pt idx="597">
                  <c:v>39260</c:v>
                </c:pt>
                <c:pt idx="598">
                  <c:v>39261</c:v>
                </c:pt>
                <c:pt idx="599">
                  <c:v>39262</c:v>
                </c:pt>
                <c:pt idx="600">
                  <c:v>39265</c:v>
                </c:pt>
                <c:pt idx="601">
                  <c:v>39266</c:v>
                </c:pt>
                <c:pt idx="602">
                  <c:v>39267</c:v>
                </c:pt>
                <c:pt idx="603">
                  <c:v>39268</c:v>
                </c:pt>
                <c:pt idx="604">
                  <c:v>39269</c:v>
                </c:pt>
                <c:pt idx="605">
                  <c:v>39272</c:v>
                </c:pt>
                <c:pt idx="606">
                  <c:v>39273</c:v>
                </c:pt>
                <c:pt idx="607">
                  <c:v>39274</c:v>
                </c:pt>
                <c:pt idx="608">
                  <c:v>39275</c:v>
                </c:pt>
                <c:pt idx="609">
                  <c:v>39276</c:v>
                </c:pt>
                <c:pt idx="610">
                  <c:v>39279</c:v>
                </c:pt>
                <c:pt idx="611">
                  <c:v>39280</c:v>
                </c:pt>
                <c:pt idx="612">
                  <c:v>39281</c:v>
                </c:pt>
                <c:pt idx="613">
                  <c:v>39282</c:v>
                </c:pt>
                <c:pt idx="614">
                  <c:v>39283</c:v>
                </c:pt>
                <c:pt idx="615">
                  <c:v>39286</c:v>
                </c:pt>
                <c:pt idx="616">
                  <c:v>39287</c:v>
                </c:pt>
                <c:pt idx="617">
                  <c:v>39288</c:v>
                </c:pt>
                <c:pt idx="618">
                  <c:v>39289</c:v>
                </c:pt>
                <c:pt idx="619">
                  <c:v>39290</c:v>
                </c:pt>
                <c:pt idx="620">
                  <c:v>39293</c:v>
                </c:pt>
                <c:pt idx="621">
                  <c:v>39294</c:v>
                </c:pt>
                <c:pt idx="622">
                  <c:v>39295</c:v>
                </c:pt>
                <c:pt idx="623">
                  <c:v>39296</c:v>
                </c:pt>
                <c:pt idx="624">
                  <c:v>39297</c:v>
                </c:pt>
                <c:pt idx="625">
                  <c:v>39300</c:v>
                </c:pt>
                <c:pt idx="626">
                  <c:v>39301</c:v>
                </c:pt>
                <c:pt idx="627">
                  <c:v>39302</c:v>
                </c:pt>
                <c:pt idx="628">
                  <c:v>39303</c:v>
                </c:pt>
                <c:pt idx="629">
                  <c:v>39304</c:v>
                </c:pt>
                <c:pt idx="630">
                  <c:v>39307</c:v>
                </c:pt>
                <c:pt idx="631">
                  <c:v>39308</c:v>
                </c:pt>
                <c:pt idx="632">
                  <c:v>39309</c:v>
                </c:pt>
                <c:pt idx="633">
                  <c:v>39310</c:v>
                </c:pt>
                <c:pt idx="634">
                  <c:v>39311</c:v>
                </c:pt>
                <c:pt idx="635">
                  <c:v>39314</c:v>
                </c:pt>
                <c:pt idx="636">
                  <c:v>39315</c:v>
                </c:pt>
                <c:pt idx="637">
                  <c:v>39316</c:v>
                </c:pt>
                <c:pt idx="638">
                  <c:v>39317</c:v>
                </c:pt>
                <c:pt idx="639">
                  <c:v>39318</c:v>
                </c:pt>
                <c:pt idx="640">
                  <c:v>39321</c:v>
                </c:pt>
                <c:pt idx="641">
                  <c:v>39322</c:v>
                </c:pt>
                <c:pt idx="642">
                  <c:v>39323</c:v>
                </c:pt>
                <c:pt idx="643">
                  <c:v>39324</c:v>
                </c:pt>
                <c:pt idx="644">
                  <c:v>39325</c:v>
                </c:pt>
                <c:pt idx="645">
                  <c:v>39328</c:v>
                </c:pt>
                <c:pt idx="646">
                  <c:v>39329</c:v>
                </c:pt>
                <c:pt idx="647">
                  <c:v>39330</c:v>
                </c:pt>
                <c:pt idx="648">
                  <c:v>39331</c:v>
                </c:pt>
                <c:pt idx="649">
                  <c:v>39332</c:v>
                </c:pt>
                <c:pt idx="650">
                  <c:v>39335</c:v>
                </c:pt>
                <c:pt idx="651">
                  <c:v>39336</c:v>
                </c:pt>
                <c:pt idx="652">
                  <c:v>39337</c:v>
                </c:pt>
                <c:pt idx="653">
                  <c:v>39338</c:v>
                </c:pt>
                <c:pt idx="654">
                  <c:v>39339</c:v>
                </c:pt>
                <c:pt idx="655">
                  <c:v>39342</c:v>
                </c:pt>
                <c:pt idx="656">
                  <c:v>39343</c:v>
                </c:pt>
                <c:pt idx="657">
                  <c:v>39344</c:v>
                </c:pt>
                <c:pt idx="658">
                  <c:v>39345</c:v>
                </c:pt>
                <c:pt idx="659">
                  <c:v>39346</c:v>
                </c:pt>
                <c:pt idx="660">
                  <c:v>39349</c:v>
                </c:pt>
                <c:pt idx="661">
                  <c:v>39350</c:v>
                </c:pt>
                <c:pt idx="662">
                  <c:v>39351</c:v>
                </c:pt>
                <c:pt idx="663">
                  <c:v>39352</c:v>
                </c:pt>
                <c:pt idx="664">
                  <c:v>39353</c:v>
                </c:pt>
                <c:pt idx="665">
                  <c:v>39363</c:v>
                </c:pt>
                <c:pt idx="666">
                  <c:v>39364</c:v>
                </c:pt>
                <c:pt idx="667">
                  <c:v>39365</c:v>
                </c:pt>
                <c:pt idx="668">
                  <c:v>39366</c:v>
                </c:pt>
                <c:pt idx="669">
                  <c:v>39367</c:v>
                </c:pt>
                <c:pt idx="670">
                  <c:v>39370</c:v>
                </c:pt>
                <c:pt idx="671">
                  <c:v>39371</c:v>
                </c:pt>
                <c:pt idx="672">
                  <c:v>39372</c:v>
                </c:pt>
                <c:pt idx="673">
                  <c:v>39373</c:v>
                </c:pt>
                <c:pt idx="674">
                  <c:v>39374</c:v>
                </c:pt>
                <c:pt idx="675">
                  <c:v>39377</c:v>
                </c:pt>
                <c:pt idx="676">
                  <c:v>39378</c:v>
                </c:pt>
                <c:pt idx="677">
                  <c:v>39379</c:v>
                </c:pt>
                <c:pt idx="678">
                  <c:v>39380</c:v>
                </c:pt>
                <c:pt idx="679">
                  <c:v>39381</c:v>
                </c:pt>
                <c:pt idx="680">
                  <c:v>39384</c:v>
                </c:pt>
                <c:pt idx="681">
                  <c:v>39385</c:v>
                </c:pt>
                <c:pt idx="682">
                  <c:v>39386</c:v>
                </c:pt>
                <c:pt idx="683">
                  <c:v>39387</c:v>
                </c:pt>
                <c:pt idx="684">
                  <c:v>39388</c:v>
                </c:pt>
                <c:pt idx="685">
                  <c:v>39391</c:v>
                </c:pt>
                <c:pt idx="686">
                  <c:v>39392</c:v>
                </c:pt>
                <c:pt idx="687">
                  <c:v>39393</c:v>
                </c:pt>
                <c:pt idx="688">
                  <c:v>39394</c:v>
                </c:pt>
                <c:pt idx="689">
                  <c:v>39395</c:v>
                </c:pt>
                <c:pt idx="690">
                  <c:v>39398</c:v>
                </c:pt>
                <c:pt idx="691">
                  <c:v>39399</c:v>
                </c:pt>
                <c:pt idx="692">
                  <c:v>39400</c:v>
                </c:pt>
                <c:pt idx="693">
                  <c:v>39401</c:v>
                </c:pt>
                <c:pt idx="694">
                  <c:v>39402</c:v>
                </c:pt>
                <c:pt idx="695">
                  <c:v>39405</c:v>
                </c:pt>
                <c:pt idx="696">
                  <c:v>39406</c:v>
                </c:pt>
                <c:pt idx="697">
                  <c:v>39407</c:v>
                </c:pt>
                <c:pt idx="698">
                  <c:v>39408</c:v>
                </c:pt>
                <c:pt idx="699">
                  <c:v>39409</c:v>
                </c:pt>
                <c:pt idx="700">
                  <c:v>39412</c:v>
                </c:pt>
                <c:pt idx="701">
                  <c:v>39413</c:v>
                </c:pt>
                <c:pt idx="702">
                  <c:v>39414</c:v>
                </c:pt>
                <c:pt idx="703">
                  <c:v>39415</c:v>
                </c:pt>
                <c:pt idx="704">
                  <c:v>39416</c:v>
                </c:pt>
                <c:pt idx="705">
                  <c:v>39419</c:v>
                </c:pt>
                <c:pt idx="706">
                  <c:v>39420</c:v>
                </c:pt>
                <c:pt idx="707">
                  <c:v>39421</c:v>
                </c:pt>
                <c:pt idx="708">
                  <c:v>39422</c:v>
                </c:pt>
                <c:pt idx="709">
                  <c:v>39423</c:v>
                </c:pt>
                <c:pt idx="710">
                  <c:v>39426</c:v>
                </c:pt>
                <c:pt idx="711">
                  <c:v>39427</c:v>
                </c:pt>
                <c:pt idx="712">
                  <c:v>39428</c:v>
                </c:pt>
                <c:pt idx="713">
                  <c:v>39429</c:v>
                </c:pt>
                <c:pt idx="714">
                  <c:v>39430</c:v>
                </c:pt>
                <c:pt idx="715">
                  <c:v>39433</c:v>
                </c:pt>
                <c:pt idx="716">
                  <c:v>39434</c:v>
                </c:pt>
                <c:pt idx="717">
                  <c:v>39435</c:v>
                </c:pt>
                <c:pt idx="718">
                  <c:v>39436</c:v>
                </c:pt>
                <c:pt idx="719">
                  <c:v>39437</c:v>
                </c:pt>
                <c:pt idx="720">
                  <c:v>39440</c:v>
                </c:pt>
                <c:pt idx="721">
                  <c:v>39441</c:v>
                </c:pt>
                <c:pt idx="722">
                  <c:v>39442</c:v>
                </c:pt>
                <c:pt idx="723">
                  <c:v>39443</c:v>
                </c:pt>
                <c:pt idx="724">
                  <c:v>39444</c:v>
                </c:pt>
                <c:pt idx="725">
                  <c:v>39449</c:v>
                </c:pt>
                <c:pt idx="726">
                  <c:v>39450</c:v>
                </c:pt>
                <c:pt idx="727">
                  <c:v>39451</c:v>
                </c:pt>
                <c:pt idx="728">
                  <c:v>39454</c:v>
                </c:pt>
                <c:pt idx="729">
                  <c:v>39455</c:v>
                </c:pt>
                <c:pt idx="730">
                  <c:v>39456</c:v>
                </c:pt>
                <c:pt idx="731">
                  <c:v>39457</c:v>
                </c:pt>
                <c:pt idx="732">
                  <c:v>39458</c:v>
                </c:pt>
                <c:pt idx="733">
                  <c:v>39461</c:v>
                </c:pt>
                <c:pt idx="734">
                  <c:v>39462</c:v>
                </c:pt>
                <c:pt idx="735">
                  <c:v>39463</c:v>
                </c:pt>
                <c:pt idx="736">
                  <c:v>39464</c:v>
                </c:pt>
                <c:pt idx="737">
                  <c:v>39465</c:v>
                </c:pt>
                <c:pt idx="738">
                  <c:v>39468</c:v>
                </c:pt>
                <c:pt idx="739">
                  <c:v>39469</c:v>
                </c:pt>
                <c:pt idx="740">
                  <c:v>39470</c:v>
                </c:pt>
                <c:pt idx="741">
                  <c:v>39471</c:v>
                </c:pt>
                <c:pt idx="742">
                  <c:v>39472</c:v>
                </c:pt>
                <c:pt idx="743">
                  <c:v>39475</c:v>
                </c:pt>
                <c:pt idx="744">
                  <c:v>39476</c:v>
                </c:pt>
                <c:pt idx="745">
                  <c:v>39477</c:v>
                </c:pt>
                <c:pt idx="746">
                  <c:v>39478</c:v>
                </c:pt>
                <c:pt idx="747">
                  <c:v>39479</c:v>
                </c:pt>
                <c:pt idx="748">
                  <c:v>39482</c:v>
                </c:pt>
                <c:pt idx="749">
                  <c:v>39483</c:v>
                </c:pt>
                <c:pt idx="750">
                  <c:v>39491</c:v>
                </c:pt>
                <c:pt idx="751">
                  <c:v>39492</c:v>
                </c:pt>
                <c:pt idx="752">
                  <c:v>39493</c:v>
                </c:pt>
                <c:pt idx="753">
                  <c:v>39496</c:v>
                </c:pt>
                <c:pt idx="754">
                  <c:v>39497</c:v>
                </c:pt>
                <c:pt idx="755">
                  <c:v>39498</c:v>
                </c:pt>
                <c:pt idx="756">
                  <c:v>39499</c:v>
                </c:pt>
                <c:pt idx="757">
                  <c:v>39500</c:v>
                </c:pt>
                <c:pt idx="758">
                  <c:v>39503</c:v>
                </c:pt>
                <c:pt idx="759">
                  <c:v>39504</c:v>
                </c:pt>
                <c:pt idx="760">
                  <c:v>39505</c:v>
                </c:pt>
                <c:pt idx="761">
                  <c:v>39506</c:v>
                </c:pt>
                <c:pt idx="762">
                  <c:v>39507</c:v>
                </c:pt>
                <c:pt idx="763">
                  <c:v>39510</c:v>
                </c:pt>
                <c:pt idx="764">
                  <c:v>39511</c:v>
                </c:pt>
                <c:pt idx="765">
                  <c:v>39512</c:v>
                </c:pt>
                <c:pt idx="766">
                  <c:v>39513</c:v>
                </c:pt>
                <c:pt idx="767">
                  <c:v>39514</c:v>
                </c:pt>
                <c:pt idx="768">
                  <c:v>39517</c:v>
                </c:pt>
                <c:pt idx="769">
                  <c:v>39518</c:v>
                </c:pt>
                <c:pt idx="770">
                  <c:v>39519</c:v>
                </c:pt>
                <c:pt idx="771">
                  <c:v>39520</c:v>
                </c:pt>
                <c:pt idx="772">
                  <c:v>39521</c:v>
                </c:pt>
                <c:pt idx="773">
                  <c:v>39524</c:v>
                </c:pt>
                <c:pt idx="774">
                  <c:v>39525</c:v>
                </c:pt>
                <c:pt idx="775">
                  <c:v>39526</c:v>
                </c:pt>
                <c:pt idx="776">
                  <c:v>39527</c:v>
                </c:pt>
                <c:pt idx="777">
                  <c:v>39528</c:v>
                </c:pt>
                <c:pt idx="778">
                  <c:v>39531</c:v>
                </c:pt>
                <c:pt idx="779">
                  <c:v>39532</c:v>
                </c:pt>
                <c:pt idx="780">
                  <c:v>39533</c:v>
                </c:pt>
                <c:pt idx="781">
                  <c:v>39534</c:v>
                </c:pt>
                <c:pt idx="782">
                  <c:v>39535</c:v>
                </c:pt>
                <c:pt idx="783">
                  <c:v>39538</c:v>
                </c:pt>
                <c:pt idx="784">
                  <c:v>39539</c:v>
                </c:pt>
                <c:pt idx="785">
                  <c:v>39540</c:v>
                </c:pt>
                <c:pt idx="786">
                  <c:v>39541</c:v>
                </c:pt>
                <c:pt idx="787">
                  <c:v>39545</c:v>
                </c:pt>
                <c:pt idx="788">
                  <c:v>39546</c:v>
                </c:pt>
                <c:pt idx="789">
                  <c:v>39547</c:v>
                </c:pt>
                <c:pt idx="790">
                  <c:v>39548</c:v>
                </c:pt>
                <c:pt idx="791">
                  <c:v>39549</c:v>
                </c:pt>
                <c:pt idx="792">
                  <c:v>39552</c:v>
                </c:pt>
                <c:pt idx="793">
                  <c:v>39553</c:v>
                </c:pt>
                <c:pt idx="794">
                  <c:v>39554</c:v>
                </c:pt>
                <c:pt idx="795">
                  <c:v>39555</c:v>
                </c:pt>
                <c:pt idx="796">
                  <c:v>39556</c:v>
                </c:pt>
                <c:pt idx="797">
                  <c:v>39559</c:v>
                </c:pt>
                <c:pt idx="798">
                  <c:v>39560</c:v>
                </c:pt>
                <c:pt idx="799">
                  <c:v>39561</c:v>
                </c:pt>
                <c:pt idx="800">
                  <c:v>39562</c:v>
                </c:pt>
                <c:pt idx="801">
                  <c:v>39563</c:v>
                </c:pt>
                <c:pt idx="802">
                  <c:v>39566</c:v>
                </c:pt>
                <c:pt idx="803">
                  <c:v>39567</c:v>
                </c:pt>
                <c:pt idx="804">
                  <c:v>39568</c:v>
                </c:pt>
                <c:pt idx="805">
                  <c:v>39573</c:v>
                </c:pt>
                <c:pt idx="806">
                  <c:v>39574</c:v>
                </c:pt>
                <c:pt idx="807">
                  <c:v>39575</c:v>
                </c:pt>
                <c:pt idx="808">
                  <c:v>39576</c:v>
                </c:pt>
                <c:pt idx="809">
                  <c:v>39577</c:v>
                </c:pt>
                <c:pt idx="810">
                  <c:v>39580</c:v>
                </c:pt>
                <c:pt idx="811">
                  <c:v>39581</c:v>
                </c:pt>
                <c:pt idx="812">
                  <c:v>39582</c:v>
                </c:pt>
                <c:pt idx="813">
                  <c:v>39583</c:v>
                </c:pt>
                <c:pt idx="814">
                  <c:v>39584</c:v>
                </c:pt>
                <c:pt idx="815">
                  <c:v>39587</c:v>
                </c:pt>
                <c:pt idx="816">
                  <c:v>39588</c:v>
                </c:pt>
                <c:pt idx="817">
                  <c:v>39589</c:v>
                </c:pt>
                <c:pt idx="818">
                  <c:v>39590</c:v>
                </c:pt>
                <c:pt idx="819">
                  <c:v>39591</c:v>
                </c:pt>
                <c:pt idx="820">
                  <c:v>39594</c:v>
                </c:pt>
                <c:pt idx="821">
                  <c:v>39595</c:v>
                </c:pt>
                <c:pt idx="822">
                  <c:v>39596</c:v>
                </c:pt>
                <c:pt idx="823">
                  <c:v>39597</c:v>
                </c:pt>
                <c:pt idx="824">
                  <c:v>39598</c:v>
                </c:pt>
                <c:pt idx="825">
                  <c:v>39601</c:v>
                </c:pt>
                <c:pt idx="826">
                  <c:v>39602</c:v>
                </c:pt>
                <c:pt idx="827">
                  <c:v>39603</c:v>
                </c:pt>
                <c:pt idx="828">
                  <c:v>39604</c:v>
                </c:pt>
                <c:pt idx="829">
                  <c:v>39605</c:v>
                </c:pt>
                <c:pt idx="830">
                  <c:v>39609</c:v>
                </c:pt>
                <c:pt idx="831">
                  <c:v>39610</c:v>
                </c:pt>
                <c:pt idx="832">
                  <c:v>39611</c:v>
                </c:pt>
                <c:pt idx="833">
                  <c:v>39612</c:v>
                </c:pt>
                <c:pt idx="834">
                  <c:v>39615</c:v>
                </c:pt>
                <c:pt idx="835">
                  <c:v>39616</c:v>
                </c:pt>
                <c:pt idx="836">
                  <c:v>39617</c:v>
                </c:pt>
                <c:pt idx="837">
                  <c:v>39618</c:v>
                </c:pt>
                <c:pt idx="838">
                  <c:v>39619</c:v>
                </c:pt>
                <c:pt idx="839">
                  <c:v>39622</c:v>
                </c:pt>
                <c:pt idx="840">
                  <c:v>39623</c:v>
                </c:pt>
                <c:pt idx="841">
                  <c:v>39624</c:v>
                </c:pt>
                <c:pt idx="842">
                  <c:v>39625</c:v>
                </c:pt>
                <c:pt idx="843">
                  <c:v>39626</c:v>
                </c:pt>
                <c:pt idx="844">
                  <c:v>39629</c:v>
                </c:pt>
                <c:pt idx="845">
                  <c:v>39630</c:v>
                </c:pt>
                <c:pt idx="846">
                  <c:v>39631</c:v>
                </c:pt>
                <c:pt idx="847">
                  <c:v>39632</c:v>
                </c:pt>
                <c:pt idx="848">
                  <c:v>39633</c:v>
                </c:pt>
                <c:pt idx="849">
                  <c:v>39636</c:v>
                </c:pt>
                <c:pt idx="850">
                  <c:v>39637</c:v>
                </c:pt>
                <c:pt idx="851">
                  <c:v>39638</c:v>
                </c:pt>
                <c:pt idx="852">
                  <c:v>39639</c:v>
                </c:pt>
                <c:pt idx="853">
                  <c:v>39640</c:v>
                </c:pt>
                <c:pt idx="854">
                  <c:v>39643</c:v>
                </c:pt>
                <c:pt idx="855">
                  <c:v>39644</c:v>
                </c:pt>
                <c:pt idx="856">
                  <c:v>39645</c:v>
                </c:pt>
                <c:pt idx="857">
                  <c:v>39646</c:v>
                </c:pt>
                <c:pt idx="858">
                  <c:v>39647</c:v>
                </c:pt>
                <c:pt idx="859">
                  <c:v>39650</c:v>
                </c:pt>
                <c:pt idx="860">
                  <c:v>39651</c:v>
                </c:pt>
                <c:pt idx="861">
                  <c:v>39652</c:v>
                </c:pt>
                <c:pt idx="862">
                  <c:v>39653</c:v>
                </c:pt>
                <c:pt idx="863">
                  <c:v>39654</c:v>
                </c:pt>
                <c:pt idx="864">
                  <c:v>39657</c:v>
                </c:pt>
                <c:pt idx="865">
                  <c:v>39658</c:v>
                </c:pt>
                <c:pt idx="866">
                  <c:v>39659</c:v>
                </c:pt>
                <c:pt idx="867">
                  <c:v>39660</c:v>
                </c:pt>
                <c:pt idx="868">
                  <c:v>39661</c:v>
                </c:pt>
                <c:pt idx="869">
                  <c:v>39664</c:v>
                </c:pt>
                <c:pt idx="870">
                  <c:v>39665</c:v>
                </c:pt>
                <c:pt idx="871">
                  <c:v>39666</c:v>
                </c:pt>
                <c:pt idx="872">
                  <c:v>39667</c:v>
                </c:pt>
                <c:pt idx="873">
                  <c:v>39668</c:v>
                </c:pt>
                <c:pt idx="874">
                  <c:v>39671</c:v>
                </c:pt>
                <c:pt idx="875">
                  <c:v>39672</c:v>
                </c:pt>
                <c:pt idx="876">
                  <c:v>39673</c:v>
                </c:pt>
                <c:pt idx="877">
                  <c:v>39674</c:v>
                </c:pt>
                <c:pt idx="878">
                  <c:v>39675</c:v>
                </c:pt>
                <c:pt idx="879">
                  <c:v>39678</c:v>
                </c:pt>
                <c:pt idx="880">
                  <c:v>39679</c:v>
                </c:pt>
                <c:pt idx="881">
                  <c:v>39680</c:v>
                </c:pt>
                <c:pt idx="882">
                  <c:v>39681</c:v>
                </c:pt>
                <c:pt idx="883">
                  <c:v>39682</c:v>
                </c:pt>
                <c:pt idx="884">
                  <c:v>39685</c:v>
                </c:pt>
                <c:pt idx="885">
                  <c:v>39686</c:v>
                </c:pt>
                <c:pt idx="886">
                  <c:v>39687</c:v>
                </c:pt>
                <c:pt idx="887">
                  <c:v>39688</c:v>
                </c:pt>
                <c:pt idx="888">
                  <c:v>39689</c:v>
                </c:pt>
                <c:pt idx="889">
                  <c:v>39692</c:v>
                </c:pt>
                <c:pt idx="890">
                  <c:v>39693</c:v>
                </c:pt>
                <c:pt idx="891">
                  <c:v>39694</c:v>
                </c:pt>
                <c:pt idx="892">
                  <c:v>39695</c:v>
                </c:pt>
                <c:pt idx="893">
                  <c:v>39696</c:v>
                </c:pt>
                <c:pt idx="894">
                  <c:v>39699</c:v>
                </c:pt>
                <c:pt idx="895">
                  <c:v>39700</c:v>
                </c:pt>
                <c:pt idx="896">
                  <c:v>39701</c:v>
                </c:pt>
                <c:pt idx="897">
                  <c:v>39702</c:v>
                </c:pt>
                <c:pt idx="898">
                  <c:v>39703</c:v>
                </c:pt>
                <c:pt idx="899">
                  <c:v>39707</c:v>
                </c:pt>
                <c:pt idx="900">
                  <c:v>39708</c:v>
                </c:pt>
                <c:pt idx="901">
                  <c:v>39709</c:v>
                </c:pt>
                <c:pt idx="902">
                  <c:v>39710</c:v>
                </c:pt>
                <c:pt idx="903">
                  <c:v>39713</c:v>
                </c:pt>
                <c:pt idx="904">
                  <c:v>39714</c:v>
                </c:pt>
                <c:pt idx="905">
                  <c:v>39715</c:v>
                </c:pt>
                <c:pt idx="906">
                  <c:v>39716</c:v>
                </c:pt>
                <c:pt idx="907">
                  <c:v>39717</c:v>
                </c:pt>
                <c:pt idx="908">
                  <c:v>39727</c:v>
                </c:pt>
                <c:pt idx="909">
                  <c:v>39728</c:v>
                </c:pt>
                <c:pt idx="910">
                  <c:v>39729</c:v>
                </c:pt>
                <c:pt idx="911">
                  <c:v>39730</c:v>
                </c:pt>
                <c:pt idx="912">
                  <c:v>39731</c:v>
                </c:pt>
                <c:pt idx="913">
                  <c:v>39734</c:v>
                </c:pt>
                <c:pt idx="914">
                  <c:v>39735</c:v>
                </c:pt>
                <c:pt idx="915">
                  <c:v>39736</c:v>
                </c:pt>
                <c:pt idx="916">
                  <c:v>39737</c:v>
                </c:pt>
                <c:pt idx="917">
                  <c:v>39738</c:v>
                </c:pt>
                <c:pt idx="918">
                  <c:v>39741</c:v>
                </c:pt>
                <c:pt idx="919">
                  <c:v>39742</c:v>
                </c:pt>
                <c:pt idx="920">
                  <c:v>39743</c:v>
                </c:pt>
                <c:pt idx="921">
                  <c:v>39744</c:v>
                </c:pt>
                <c:pt idx="922">
                  <c:v>39745</c:v>
                </c:pt>
                <c:pt idx="923">
                  <c:v>39748</c:v>
                </c:pt>
                <c:pt idx="924">
                  <c:v>39749</c:v>
                </c:pt>
                <c:pt idx="925">
                  <c:v>39750</c:v>
                </c:pt>
                <c:pt idx="926">
                  <c:v>39751</c:v>
                </c:pt>
                <c:pt idx="927">
                  <c:v>39752</c:v>
                </c:pt>
                <c:pt idx="928">
                  <c:v>39755</c:v>
                </c:pt>
                <c:pt idx="929">
                  <c:v>39756</c:v>
                </c:pt>
                <c:pt idx="930">
                  <c:v>39757</c:v>
                </c:pt>
                <c:pt idx="931">
                  <c:v>39758</c:v>
                </c:pt>
                <c:pt idx="932">
                  <c:v>39759</c:v>
                </c:pt>
                <c:pt idx="933">
                  <c:v>39762</c:v>
                </c:pt>
                <c:pt idx="934">
                  <c:v>39763</c:v>
                </c:pt>
                <c:pt idx="935">
                  <c:v>39764</c:v>
                </c:pt>
                <c:pt idx="936">
                  <c:v>39765</c:v>
                </c:pt>
                <c:pt idx="937">
                  <c:v>39766</c:v>
                </c:pt>
                <c:pt idx="938">
                  <c:v>39769</c:v>
                </c:pt>
                <c:pt idx="939">
                  <c:v>39770</c:v>
                </c:pt>
                <c:pt idx="940">
                  <c:v>39771</c:v>
                </c:pt>
                <c:pt idx="941">
                  <c:v>39772</c:v>
                </c:pt>
                <c:pt idx="942">
                  <c:v>39773</c:v>
                </c:pt>
                <c:pt idx="943">
                  <c:v>39776</c:v>
                </c:pt>
                <c:pt idx="944">
                  <c:v>39777</c:v>
                </c:pt>
                <c:pt idx="945">
                  <c:v>39778</c:v>
                </c:pt>
                <c:pt idx="946">
                  <c:v>39779</c:v>
                </c:pt>
                <c:pt idx="947">
                  <c:v>39780</c:v>
                </c:pt>
                <c:pt idx="948">
                  <c:v>39783</c:v>
                </c:pt>
                <c:pt idx="949">
                  <c:v>39784</c:v>
                </c:pt>
                <c:pt idx="950">
                  <c:v>39785</c:v>
                </c:pt>
                <c:pt idx="951">
                  <c:v>39786</c:v>
                </c:pt>
                <c:pt idx="952">
                  <c:v>39787</c:v>
                </c:pt>
                <c:pt idx="953">
                  <c:v>39790</c:v>
                </c:pt>
                <c:pt idx="954">
                  <c:v>39791</c:v>
                </c:pt>
                <c:pt idx="955">
                  <c:v>39792</c:v>
                </c:pt>
                <c:pt idx="956">
                  <c:v>39793</c:v>
                </c:pt>
                <c:pt idx="957">
                  <c:v>39794</c:v>
                </c:pt>
                <c:pt idx="958">
                  <c:v>39797</c:v>
                </c:pt>
                <c:pt idx="959">
                  <c:v>39798</c:v>
                </c:pt>
                <c:pt idx="960">
                  <c:v>39799</c:v>
                </c:pt>
                <c:pt idx="961">
                  <c:v>39800</c:v>
                </c:pt>
                <c:pt idx="962">
                  <c:v>39801</c:v>
                </c:pt>
                <c:pt idx="963">
                  <c:v>39804</c:v>
                </c:pt>
                <c:pt idx="964">
                  <c:v>39805</c:v>
                </c:pt>
                <c:pt idx="965">
                  <c:v>39806</c:v>
                </c:pt>
                <c:pt idx="966">
                  <c:v>39807</c:v>
                </c:pt>
                <c:pt idx="967">
                  <c:v>39808</c:v>
                </c:pt>
                <c:pt idx="968">
                  <c:v>39811</c:v>
                </c:pt>
                <c:pt idx="969">
                  <c:v>39812</c:v>
                </c:pt>
                <c:pt idx="970">
                  <c:v>39813</c:v>
                </c:pt>
                <c:pt idx="971">
                  <c:v>39818</c:v>
                </c:pt>
                <c:pt idx="972">
                  <c:v>39819</c:v>
                </c:pt>
                <c:pt idx="973">
                  <c:v>39820</c:v>
                </c:pt>
                <c:pt idx="974">
                  <c:v>39821</c:v>
                </c:pt>
                <c:pt idx="975">
                  <c:v>39822</c:v>
                </c:pt>
                <c:pt idx="976">
                  <c:v>39825</c:v>
                </c:pt>
                <c:pt idx="977">
                  <c:v>39826</c:v>
                </c:pt>
                <c:pt idx="978">
                  <c:v>39827</c:v>
                </c:pt>
                <c:pt idx="979">
                  <c:v>39828</c:v>
                </c:pt>
                <c:pt idx="980">
                  <c:v>39829</c:v>
                </c:pt>
                <c:pt idx="981">
                  <c:v>39832</c:v>
                </c:pt>
                <c:pt idx="982">
                  <c:v>39833</c:v>
                </c:pt>
                <c:pt idx="983">
                  <c:v>39834</c:v>
                </c:pt>
                <c:pt idx="984">
                  <c:v>39835</c:v>
                </c:pt>
                <c:pt idx="985">
                  <c:v>39836</c:v>
                </c:pt>
                <c:pt idx="986">
                  <c:v>39846</c:v>
                </c:pt>
                <c:pt idx="987">
                  <c:v>39847</c:v>
                </c:pt>
                <c:pt idx="988">
                  <c:v>39848</c:v>
                </c:pt>
                <c:pt idx="989">
                  <c:v>39849</c:v>
                </c:pt>
                <c:pt idx="990">
                  <c:v>39850</c:v>
                </c:pt>
                <c:pt idx="991">
                  <c:v>39853</c:v>
                </c:pt>
                <c:pt idx="992">
                  <c:v>39854</c:v>
                </c:pt>
                <c:pt idx="993">
                  <c:v>39855</c:v>
                </c:pt>
                <c:pt idx="994">
                  <c:v>39856</c:v>
                </c:pt>
                <c:pt idx="995">
                  <c:v>39857</c:v>
                </c:pt>
                <c:pt idx="996">
                  <c:v>39860</c:v>
                </c:pt>
                <c:pt idx="997">
                  <c:v>39861</c:v>
                </c:pt>
                <c:pt idx="998">
                  <c:v>39862</c:v>
                </c:pt>
                <c:pt idx="999">
                  <c:v>39863</c:v>
                </c:pt>
                <c:pt idx="1000">
                  <c:v>39864</c:v>
                </c:pt>
                <c:pt idx="1001">
                  <c:v>39867</c:v>
                </c:pt>
                <c:pt idx="1002">
                  <c:v>39868</c:v>
                </c:pt>
                <c:pt idx="1003">
                  <c:v>39869</c:v>
                </c:pt>
                <c:pt idx="1004">
                  <c:v>39870</c:v>
                </c:pt>
                <c:pt idx="1005">
                  <c:v>39871</c:v>
                </c:pt>
                <c:pt idx="1006">
                  <c:v>39874</c:v>
                </c:pt>
                <c:pt idx="1007">
                  <c:v>39875</c:v>
                </c:pt>
                <c:pt idx="1008">
                  <c:v>39876</c:v>
                </c:pt>
                <c:pt idx="1009">
                  <c:v>39877</c:v>
                </c:pt>
                <c:pt idx="1010">
                  <c:v>39878</c:v>
                </c:pt>
                <c:pt idx="1011">
                  <c:v>39881</c:v>
                </c:pt>
                <c:pt idx="1012">
                  <c:v>39882</c:v>
                </c:pt>
                <c:pt idx="1013">
                  <c:v>39883</c:v>
                </c:pt>
                <c:pt idx="1014">
                  <c:v>39884</c:v>
                </c:pt>
                <c:pt idx="1015">
                  <c:v>39885</c:v>
                </c:pt>
                <c:pt idx="1016">
                  <c:v>39888</c:v>
                </c:pt>
                <c:pt idx="1017">
                  <c:v>39889</c:v>
                </c:pt>
                <c:pt idx="1018">
                  <c:v>39890</c:v>
                </c:pt>
                <c:pt idx="1019">
                  <c:v>39891</c:v>
                </c:pt>
                <c:pt idx="1020">
                  <c:v>39892</c:v>
                </c:pt>
                <c:pt idx="1021">
                  <c:v>39895</c:v>
                </c:pt>
                <c:pt idx="1022">
                  <c:v>39896</c:v>
                </c:pt>
                <c:pt idx="1023">
                  <c:v>39897</c:v>
                </c:pt>
                <c:pt idx="1024">
                  <c:v>39898</c:v>
                </c:pt>
                <c:pt idx="1025">
                  <c:v>39899</c:v>
                </c:pt>
                <c:pt idx="1026">
                  <c:v>39902</c:v>
                </c:pt>
                <c:pt idx="1027">
                  <c:v>39903</c:v>
                </c:pt>
                <c:pt idx="1028">
                  <c:v>39904</c:v>
                </c:pt>
                <c:pt idx="1029">
                  <c:v>39905</c:v>
                </c:pt>
                <c:pt idx="1030">
                  <c:v>39906</c:v>
                </c:pt>
                <c:pt idx="1031">
                  <c:v>39910</c:v>
                </c:pt>
                <c:pt idx="1032">
                  <c:v>39911</c:v>
                </c:pt>
                <c:pt idx="1033">
                  <c:v>39912</c:v>
                </c:pt>
                <c:pt idx="1034">
                  <c:v>39913</c:v>
                </c:pt>
                <c:pt idx="1035">
                  <c:v>39916</c:v>
                </c:pt>
                <c:pt idx="1036">
                  <c:v>39917</c:v>
                </c:pt>
                <c:pt idx="1037">
                  <c:v>39918</c:v>
                </c:pt>
                <c:pt idx="1038">
                  <c:v>39919</c:v>
                </c:pt>
                <c:pt idx="1039">
                  <c:v>39920</c:v>
                </c:pt>
                <c:pt idx="1040">
                  <c:v>39923</c:v>
                </c:pt>
                <c:pt idx="1041">
                  <c:v>39924</c:v>
                </c:pt>
                <c:pt idx="1042">
                  <c:v>39925</c:v>
                </c:pt>
                <c:pt idx="1043">
                  <c:v>39926</c:v>
                </c:pt>
                <c:pt idx="1044">
                  <c:v>39927</c:v>
                </c:pt>
                <c:pt idx="1045">
                  <c:v>39930</c:v>
                </c:pt>
                <c:pt idx="1046">
                  <c:v>39931</c:v>
                </c:pt>
                <c:pt idx="1047">
                  <c:v>39932</c:v>
                </c:pt>
                <c:pt idx="1048">
                  <c:v>39933</c:v>
                </c:pt>
                <c:pt idx="1049">
                  <c:v>39937</c:v>
                </c:pt>
                <c:pt idx="1050">
                  <c:v>39938</c:v>
                </c:pt>
                <c:pt idx="1051">
                  <c:v>39939</c:v>
                </c:pt>
                <c:pt idx="1052">
                  <c:v>39940</c:v>
                </c:pt>
                <c:pt idx="1053">
                  <c:v>39941</c:v>
                </c:pt>
                <c:pt idx="1054">
                  <c:v>39944</c:v>
                </c:pt>
                <c:pt idx="1055">
                  <c:v>39945</c:v>
                </c:pt>
                <c:pt idx="1056">
                  <c:v>39946</c:v>
                </c:pt>
                <c:pt idx="1057">
                  <c:v>39947</c:v>
                </c:pt>
                <c:pt idx="1058">
                  <c:v>39948</c:v>
                </c:pt>
                <c:pt idx="1059">
                  <c:v>39951</c:v>
                </c:pt>
                <c:pt idx="1060">
                  <c:v>39952</c:v>
                </c:pt>
                <c:pt idx="1061">
                  <c:v>39953</c:v>
                </c:pt>
                <c:pt idx="1062">
                  <c:v>39954</c:v>
                </c:pt>
                <c:pt idx="1063">
                  <c:v>39955</c:v>
                </c:pt>
                <c:pt idx="1064">
                  <c:v>39958</c:v>
                </c:pt>
                <c:pt idx="1065">
                  <c:v>39959</c:v>
                </c:pt>
                <c:pt idx="1066">
                  <c:v>39960</c:v>
                </c:pt>
                <c:pt idx="1067">
                  <c:v>39965</c:v>
                </c:pt>
                <c:pt idx="1068">
                  <c:v>39966</c:v>
                </c:pt>
                <c:pt idx="1069">
                  <c:v>39967</c:v>
                </c:pt>
                <c:pt idx="1070">
                  <c:v>39968</c:v>
                </c:pt>
                <c:pt idx="1071">
                  <c:v>39969</c:v>
                </c:pt>
                <c:pt idx="1072">
                  <c:v>39972</c:v>
                </c:pt>
                <c:pt idx="1073">
                  <c:v>39973</c:v>
                </c:pt>
                <c:pt idx="1074">
                  <c:v>39974</c:v>
                </c:pt>
                <c:pt idx="1075">
                  <c:v>39975</c:v>
                </c:pt>
                <c:pt idx="1076">
                  <c:v>39976</c:v>
                </c:pt>
                <c:pt idx="1077">
                  <c:v>39979</c:v>
                </c:pt>
                <c:pt idx="1078">
                  <c:v>39980</c:v>
                </c:pt>
                <c:pt idx="1079">
                  <c:v>39981</c:v>
                </c:pt>
                <c:pt idx="1080">
                  <c:v>39982</c:v>
                </c:pt>
                <c:pt idx="1081">
                  <c:v>39983</c:v>
                </c:pt>
                <c:pt idx="1082">
                  <c:v>39986</c:v>
                </c:pt>
                <c:pt idx="1083">
                  <c:v>39987</c:v>
                </c:pt>
                <c:pt idx="1084">
                  <c:v>39988</c:v>
                </c:pt>
                <c:pt idx="1085">
                  <c:v>39989</c:v>
                </c:pt>
                <c:pt idx="1086">
                  <c:v>39990</c:v>
                </c:pt>
                <c:pt idx="1087">
                  <c:v>39993</c:v>
                </c:pt>
                <c:pt idx="1088">
                  <c:v>39994</c:v>
                </c:pt>
                <c:pt idx="1089">
                  <c:v>39995</c:v>
                </c:pt>
                <c:pt idx="1090">
                  <c:v>39996</c:v>
                </c:pt>
                <c:pt idx="1091">
                  <c:v>39997</c:v>
                </c:pt>
                <c:pt idx="1092">
                  <c:v>40000</c:v>
                </c:pt>
                <c:pt idx="1093">
                  <c:v>40001</c:v>
                </c:pt>
                <c:pt idx="1094">
                  <c:v>40002</c:v>
                </c:pt>
                <c:pt idx="1095">
                  <c:v>40003</c:v>
                </c:pt>
                <c:pt idx="1096">
                  <c:v>40004</c:v>
                </c:pt>
                <c:pt idx="1097">
                  <c:v>40007</c:v>
                </c:pt>
                <c:pt idx="1098">
                  <c:v>40008</c:v>
                </c:pt>
                <c:pt idx="1099">
                  <c:v>40009</c:v>
                </c:pt>
                <c:pt idx="1100">
                  <c:v>40010</c:v>
                </c:pt>
                <c:pt idx="1101">
                  <c:v>40011</c:v>
                </c:pt>
                <c:pt idx="1102">
                  <c:v>40014</c:v>
                </c:pt>
                <c:pt idx="1103">
                  <c:v>40015</c:v>
                </c:pt>
                <c:pt idx="1104">
                  <c:v>40016</c:v>
                </c:pt>
                <c:pt idx="1105">
                  <c:v>40017</c:v>
                </c:pt>
                <c:pt idx="1106">
                  <c:v>40018</c:v>
                </c:pt>
                <c:pt idx="1107">
                  <c:v>40021</c:v>
                </c:pt>
                <c:pt idx="1108">
                  <c:v>40022</c:v>
                </c:pt>
                <c:pt idx="1109">
                  <c:v>40023</c:v>
                </c:pt>
                <c:pt idx="1110">
                  <c:v>40024</c:v>
                </c:pt>
                <c:pt idx="1111">
                  <c:v>40025</c:v>
                </c:pt>
                <c:pt idx="1112">
                  <c:v>40028</c:v>
                </c:pt>
                <c:pt idx="1113">
                  <c:v>40029</c:v>
                </c:pt>
                <c:pt idx="1114">
                  <c:v>40030</c:v>
                </c:pt>
                <c:pt idx="1115">
                  <c:v>40031</c:v>
                </c:pt>
                <c:pt idx="1116">
                  <c:v>40032</c:v>
                </c:pt>
                <c:pt idx="1117">
                  <c:v>40035</c:v>
                </c:pt>
                <c:pt idx="1118">
                  <c:v>40036</c:v>
                </c:pt>
                <c:pt idx="1119">
                  <c:v>40037</c:v>
                </c:pt>
                <c:pt idx="1120">
                  <c:v>40038</c:v>
                </c:pt>
                <c:pt idx="1121">
                  <c:v>40039</c:v>
                </c:pt>
                <c:pt idx="1122">
                  <c:v>40042</c:v>
                </c:pt>
                <c:pt idx="1123">
                  <c:v>40043</c:v>
                </c:pt>
                <c:pt idx="1124">
                  <c:v>40044</c:v>
                </c:pt>
                <c:pt idx="1125">
                  <c:v>40045</c:v>
                </c:pt>
                <c:pt idx="1126">
                  <c:v>40046</c:v>
                </c:pt>
                <c:pt idx="1127">
                  <c:v>40049</c:v>
                </c:pt>
                <c:pt idx="1128">
                  <c:v>40050</c:v>
                </c:pt>
                <c:pt idx="1129">
                  <c:v>40051</c:v>
                </c:pt>
                <c:pt idx="1130">
                  <c:v>40052</c:v>
                </c:pt>
                <c:pt idx="1131">
                  <c:v>40053</c:v>
                </c:pt>
                <c:pt idx="1132">
                  <c:v>40056</c:v>
                </c:pt>
                <c:pt idx="1133">
                  <c:v>40057</c:v>
                </c:pt>
                <c:pt idx="1134">
                  <c:v>40058</c:v>
                </c:pt>
                <c:pt idx="1135">
                  <c:v>40059</c:v>
                </c:pt>
                <c:pt idx="1136">
                  <c:v>40060</c:v>
                </c:pt>
                <c:pt idx="1137">
                  <c:v>40063</c:v>
                </c:pt>
                <c:pt idx="1138">
                  <c:v>40064</c:v>
                </c:pt>
                <c:pt idx="1139">
                  <c:v>40065</c:v>
                </c:pt>
                <c:pt idx="1140">
                  <c:v>40066</c:v>
                </c:pt>
                <c:pt idx="1141">
                  <c:v>40067</c:v>
                </c:pt>
                <c:pt idx="1142">
                  <c:v>40070</c:v>
                </c:pt>
                <c:pt idx="1143">
                  <c:v>40071</c:v>
                </c:pt>
                <c:pt idx="1144">
                  <c:v>40072</c:v>
                </c:pt>
                <c:pt idx="1145">
                  <c:v>40073</c:v>
                </c:pt>
                <c:pt idx="1146">
                  <c:v>40074</c:v>
                </c:pt>
                <c:pt idx="1147">
                  <c:v>40077</c:v>
                </c:pt>
                <c:pt idx="1148">
                  <c:v>40078</c:v>
                </c:pt>
                <c:pt idx="1149">
                  <c:v>40079</c:v>
                </c:pt>
                <c:pt idx="1150">
                  <c:v>40080</c:v>
                </c:pt>
                <c:pt idx="1151">
                  <c:v>40081</c:v>
                </c:pt>
                <c:pt idx="1152">
                  <c:v>40084</c:v>
                </c:pt>
                <c:pt idx="1153">
                  <c:v>40085</c:v>
                </c:pt>
                <c:pt idx="1154">
                  <c:v>40086</c:v>
                </c:pt>
                <c:pt idx="1155">
                  <c:v>40095</c:v>
                </c:pt>
                <c:pt idx="1156">
                  <c:v>40098</c:v>
                </c:pt>
                <c:pt idx="1157">
                  <c:v>40099</c:v>
                </c:pt>
                <c:pt idx="1158">
                  <c:v>40100</c:v>
                </c:pt>
                <c:pt idx="1159">
                  <c:v>40101</c:v>
                </c:pt>
                <c:pt idx="1160">
                  <c:v>40102</c:v>
                </c:pt>
                <c:pt idx="1161">
                  <c:v>40105</c:v>
                </c:pt>
                <c:pt idx="1162">
                  <c:v>40106</c:v>
                </c:pt>
                <c:pt idx="1163">
                  <c:v>40107</c:v>
                </c:pt>
                <c:pt idx="1164">
                  <c:v>40108</c:v>
                </c:pt>
                <c:pt idx="1165">
                  <c:v>40109</c:v>
                </c:pt>
                <c:pt idx="1166">
                  <c:v>40112</c:v>
                </c:pt>
                <c:pt idx="1167">
                  <c:v>40113</c:v>
                </c:pt>
                <c:pt idx="1168">
                  <c:v>40114</c:v>
                </c:pt>
                <c:pt idx="1169">
                  <c:v>40115</c:v>
                </c:pt>
                <c:pt idx="1170">
                  <c:v>40116</c:v>
                </c:pt>
                <c:pt idx="1171">
                  <c:v>40119</c:v>
                </c:pt>
                <c:pt idx="1172">
                  <c:v>40120</c:v>
                </c:pt>
                <c:pt idx="1173">
                  <c:v>40121</c:v>
                </c:pt>
                <c:pt idx="1174">
                  <c:v>40122</c:v>
                </c:pt>
                <c:pt idx="1175">
                  <c:v>40123</c:v>
                </c:pt>
                <c:pt idx="1176">
                  <c:v>40126</c:v>
                </c:pt>
                <c:pt idx="1177">
                  <c:v>40127</c:v>
                </c:pt>
                <c:pt idx="1178">
                  <c:v>40128</c:v>
                </c:pt>
                <c:pt idx="1179">
                  <c:v>40129</c:v>
                </c:pt>
                <c:pt idx="1180">
                  <c:v>40130</c:v>
                </c:pt>
                <c:pt idx="1181">
                  <c:v>40133</c:v>
                </c:pt>
                <c:pt idx="1182">
                  <c:v>40134</c:v>
                </c:pt>
                <c:pt idx="1183">
                  <c:v>40135</c:v>
                </c:pt>
                <c:pt idx="1184">
                  <c:v>40136</c:v>
                </c:pt>
                <c:pt idx="1185">
                  <c:v>40137</c:v>
                </c:pt>
                <c:pt idx="1186">
                  <c:v>40140</c:v>
                </c:pt>
                <c:pt idx="1187">
                  <c:v>40141</c:v>
                </c:pt>
                <c:pt idx="1188">
                  <c:v>40142</c:v>
                </c:pt>
                <c:pt idx="1189">
                  <c:v>40143</c:v>
                </c:pt>
                <c:pt idx="1190">
                  <c:v>40144</c:v>
                </c:pt>
                <c:pt idx="1191">
                  <c:v>40147</c:v>
                </c:pt>
                <c:pt idx="1192">
                  <c:v>40148</c:v>
                </c:pt>
                <c:pt idx="1193">
                  <c:v>40149</c:v>
                </c:pt>
                <c:pt idx="1194">
                  <c:v>40150</c:v>
                </c:pt>
                <c:pt idx="1195">
                  <c:v>40151</c:v>
                </c:pt>
                <c:pt idx="1196">
                  <c:v>40154</c:v>
                </c:pt>
                <c:pt idx="1197">
                  <c:v>40155</c:v>
                </c:pt>
                <c:pt idx="1198">
                  <c:v>40156</c:v>
                </c:pt>
                <c:pt idx="1199">
                  <c:v>40157</c:v>
                </c:pt>
                <c:pt idx="1200">
                  <c:v>40158</c:v>
                </c:pt>
                <c:pt idx="1201">
                  <c:v>40161</c:v>
                </c:pt>
                <c:pt idx="1202">
                  <c:v>40162</c:v>
                </c:pt>
                <c:pt idx="1203">
                  <c:v>40163</c:v>
                </c:pt>
                <c:pt idx="1204">
                  <c:v>40164</c:v>
                </c:pt>
                <c:pt idx="1205">
                  <c:v>40165</c:v>
                </c:pt>
                <c:pt idx="1206">
                  <c:v>40168</c:v>
                </c:pt>
                <c:pt idx="1207">
                  <c:v>40169</c:v>
                </c:pt>
                <c:pt idx="1208">
                  <c:v>40170</c:v>
                </c:pt>
                <c:pt idx="1209">
                  <c:v>40171</c:v>
                </c:pt>
                <c:pt idx="1210">
                  <c:v>40172</c:v>
                </c:pt>
                <c:pt idx="1211">
                  <c:v>40175</c:v>
                </c:pt>
                <c:pt idx="1212">
                  <c:v>40176</c:v>
                </c:pt>
                <c:pt idx="1213">
                  <c:v>40177</c:v>
                </c:pt>
                <c:pt idx="1214">
                  <c:v>40178</c:v>
                </c:pt>
                <c:pt idx="1215">
                  <c:v>40182</c:v>
                </c:pt>
                <c:pt idx="1216">
                  <c:v>40183</c:v>
                </c:pt>
                <c:pt idx="1217">
                  <c:v>40184</c:v>
                </c:pt>
                <c:pt idx="1218">
                  <c:v>40185</c:v>
                </c:pt>
                <c:pt idx="1219">
                  <c:v>40186</c:v>
                </c:pt>
                <c:pt idx="1220">
                  <c:v>40189</c:v>
                </c:pt>
                <c:pt idx="1221">
                  <c:v>40190</c:v>
                </c:pt>
                <c:pt idx="1222">
                  <c:v>40191</c:v>
                </c:pt>
                <c:pt idx="1223">
                  <c:v>40192</c:v>
                </c:pt>
                <c:pt idx="1224">
                  <c:v>40193</c:v>
                </c:pt>
                <c:pt idx="1225">
                  <c:v>40196</c:v>
                </c:pt>
                <c:pt idx="1226">
                  <c:v>40197</c:v>
                </c:pt>
                <c:pt idx="1227">
                  <c:v>40198</c:v>
                </c:pt>
                <c:pt idx="1228">
                  <c:v>40199</c:v>
                </c:pt>
                <c:pt idx="1229">
                  <c:v>40200</c:v>
                </c:pt>
                <c:pt idx="1230">
                  <c:v>40203</c:v>
                </c:pt>
                <c:pt idx="1231">
                  <c:v>40204</c:v>
                </c:pt>
                <c:pt idx="1232">
                  <c:v>40205</c:v>
                </c:pt>
                <c:pt idx="1233">
                  <c:v>40206</c:v>
                </c:pt>
                <c:pt idx="1234">
                  <c:v>40207</c:v>
                </c:pt>
                <c:pt idx="1235">
                  <c:v>40210</c:v>
                </c:pt>
                <c:pt idx="1236">
                  <c:v>40211</c:v>
                </c:pt>
                <c:pt idx="1237">
                  <c:v>40212</c:v>
                </c:pt>
                <c:pt idx="1238">
                  <c:v>40213</c:v>
                </c:pt>
                <c:pt idx="1239">
                  <c:v>40214</c:v>
                </c:pt>
                <c:pt idx="1240">
                  <c:v>40217</c:v>
                </c:pt>
                <c:pt idx="1241">
                  <c:v>40218</c:v>
                </c:pt>
                <c:pt idx="1242">
                  <c:v>40219</c:v>
                </c:pt>
                <c:pt idx="1243">
                  <c:v>40220</c:v>
                </c:pt>
                <c:pt idx="1244">
                  <c:v>40221</c:v>
                </c:pt>
                <c:pt idx="1245">
                  <c:v>40231</c:v>
                </c:pt>
                <c:pt idx="1246">
                  <c:v>40232</c:v>
                </c:pt>
                <c:pt idx="1247">
                  <c:v>40233</c:v>
                </c:pt>
                <c:pt idx="1248">
                  <c:v>40234</c:v>
                </c:pt>
                <c:pt idx="1249">
                  <c:v>40235</c:v>
                </c:pt>
                <c:pt idx="1250">
                  <c:v>40238</c:v>
                </c:pt>
                <c:pt idx="1251">
                  <c:v>40239</c:v>
                </c:pt>
                <c:pt idx="1252">
                  <c:v>40240</c:v>
                </c:pt>
                <c:pt idx="1253">
                  <c:v>40241</c:v>
                </c:pt>
                <c:pt idx="1254">
                  <c:v>40242</c:v>
                </c:pt>
                <c:pt idx="1255">
                  <c:v>40245</c:v>
                </c:pt>
                <c:pt idx="1256">
                  <c:v>40246</c:v>
                </c:pt>
                <c:pt idx="1257">
                  <c:v>40247</c:v>
                </c:pt>
                <c:pt idx="1258">
                  <c:v>40248</c:v>
                </c:pt>
                <c:pt idx="1259">
                  <c:v>40249</c:v>
                </c:pt>
                <c:pt idx="1260">
                  <c:v>40252</c:v>
                </c:pt>
                <c:pt idx="1261">
                  <c:v>40253</c:v>
                </c:pt>
                <c:pt idx="1262">
                  <c:v>40254</c:v>
                </c:pt>
                <c:pt idx="1263">
                  <c:v>40255</c:v>
                </c:pt>
                <c:pt idx="1264">
                  <c:v>40256</c:v>
                </c:pt>
                <c:pt idx="1265">
                  <c:v>40259</c:v>
                </c:pt>
                <c:pt idx="1266">
                  <c:v>40260</c:v>
                </c:pt>
                <c:pt idx="1267">
                  <c:v>40261</c:v>
                </c:pt>
                <c:pt idx="1268">
                  <c:v>40262</c:v>
                </c:pt>
                <c:pt idx="1269">
                  <c:v>40263</c:v>
                </c:pt>
                <c:pt idx="1270">
                  <c:v>40266</c:v>
                </c:pt>
                <c:pt idx="1271">
                  <c:v>40267</c:v>
                </c:pt>
                <c:pt idx="1272">
                  <c:v>40268</c:v>
                </c:pt>
                <c:pt idx="1273">
                  <c:v>40269</c:v>
                </c:pt>
                <c:pt idx="1274">
                  <c:v>40270</c:v>
                </c:pt>
                <c:pt idx="1275">
                  <c:v>40274</c:v>
                </c:pt>
                <c:pt idx="1276">
                  <c:v>40275</c:v>
                </c:pt>
                <c:pt idx="1277">
                  <c:v>40276</c:v>
                </c:pt>
                <c:pt idx="1278">
                  <c:v>40277</c:v>
                </c:pt>
                <c:pt idx="1279">
                  <c:v>40280</c:v>
                </c:pt>
                <c:pt idx="1280">
                  <c:v>40281</c:v>
                </c:pt>
                <c:pt idx="1281">
                  <c:v>40282</c:v>
                </c:pt>
                <c:pt idx="1282">
                  <c:v>40283</c:v>
                </c:pt>
                <c:pt idx="1283">
                  <c:v>40284</c:v>
                </c:pt>
                <c:pt idx="1284">
                  <c:v>40287</c:v>
                </c:pt>
                <c:pt idx="1285">
                  <c:v>40288</c:v>
                </c:pt>
                <c:pt idx="1286">
                  <c:v>40289</c:v>
                </c:pt>
                <c:pt idx="1287">
                  <c:v>40290</c:v>
                </c:pt>
                <c:pt idx="1288">
                  <c:v>40291</c:v>
                </c:pt>
                <c:pt idx="1289">
                  <c:v>40294</c:v>
                </c:pt>
                <c:pt idx="1290">
                  <c:v>40295</c:v>
                </c:pt>
                <c:pt idx="1291">
                  <c:v>40296</c:v>
                </c:pt>
                <c:pt idx="1292">
                  <c:v>40297</c:v>
                </c:pt>
                <c:pt idx="1293">
                  <c:v>40298</c:v>
                </c:pt>
                <c:pt idx="1294">
                  <c:v>40302</c:v>
                </c:pt>
                <c:pt idx="1295">
                  <c:v>40303</c:v>
                </c:pt>
                <c:pt idx="1296">
                  <c:v>40304</c:v>
                </c:pt>
                <c:pt idx="1297">
                  <c:v>40305</c:v>
                </c:pt>
                <c:pt idx="1298">
                  <c:v>40308</c:v>
                </c:pt>
                <c:pt idx="1299">
                  <c:v>40309</c:v>
                </c:pt>
                <c:pt idx="1300">
                  <c:v>40310</c:v>
                </c:pt>
                <c:pt idx="1301">
                  <c:v>40311</c:v>
                </c:pt>
                <c:pt idx="1302">
                  <c:v>40312</c:v>
                </c:pt>
                <c:pt idx="1303">
                  <c:v>40315</c:v>
                </c:pt>
                <c:pt idx="1304">
                  <c:v>40316</c:v>
                </c:pt>
                <c:pt idx="1305">
                  <c:v>40317</c:v>
                </c:pt>
                <c:pt idx="1306">
                  <c:v>40318</c:v>
                </c:pt>
                <c:pt idx="1307">
                  <c:v>40319</c:v>
                </c:pt>
                <c:pt idx="1308">
                  <c:v>40322</c:v>
                </c:pt>
                <c:pt idx="1309">
                  <c:v>40323</c:v>
                </c:pt>
                <c:pt idx="1310">
                  <c:v>40324</c:v>
                </c:pt>
                <c:pt idx="1311">
                  <c:v>40325</c:v>
                </c:pt>
                <c:pt idx="1312">
                  <c:v>40326</c:v>
                </c:pt>
                <c:pt idx="1313">
                  <c:v>40329</c:v>
                </c:pt>
                <c:pt idx="1314">
                  <c:v>40330</c:v>
                </c:pt>
                <c:pt idx="1315">
                  <c:v>40331</c:v>
                </c:pt>
                <c:pt idx="1316">
                  <c:v>40332</c:v>
                </c:pt>
                <c:pt idx="1317">
                  <c:v>40333</c:v>
                </c:pt>
                <c:pt idx="1318">
                  <c:v>40336</c:v>
                </c:pt>
                <c:pt idx="1319">
                  <c:v>40337</c:v>
                </c:pt>
                <c:pt idx="1320">
                  <c:v>40338</c:v>
                </c:pt>
                <c:pt idx="1321">
                  <c:v>40339</c:v>
                </c:pt>
                <c:pt idx="1322">
                  <c:v>40340</c:v>
                </c:pt>
                <c:pt idx="1323">
                  <c:v>40346</c:v>
                </c:pt>
                <c:pt idx="1324">
                  <c:v>40347</c:v>
                </c:pt>
                <c:pt idx="1325">
                  <c:v>40350</c:v>
                </c:pt>
                <c:pt idx="1326">
                  <c:v>40351</c:v>
                </c:pt>
                <c:pt idx="1327">
                  <c:v>40352</c:v>
                </c:pt>
                <c:pt idx="1328">
                  <c:v>40353</c:v>
                </c:pt>
                <c:pt idx="1329">
                  <c:v>40354</c:v>
                </c:pt>
                <c:pt idx="1330">
                  <c:v>40357</c:v>
                </c:pt>
                <c:pt idx="1331">
                  <c:v>40358</c:v>
                </c:pt>
                <c:pt idx="1332">
                  <c:v>40359</c:v>
                </c:pt>
                <c:pt idx="1333">
                  <c:v>40360</c:v>
                </c:pt>
                <c:pt idx="1334">
                  <c:v>40361</c:v>
                </c:pt>
                <c:pt idx="1335">
                  <c:v>40364</c:v>
                </c:pt>
                <c:pt idx="1336">
                  <c:v>40365</c:v>
                </c:pt>
                <c:pt idx="1337">
                  <c:v>40366</c:v>
                </c:pt>
                <c:pt idx="1338">
                  <c:v>40367</c:v>
                </c:pt>
                <c:pt idx="1339">
                  <c:v>40368</c:v>
                </c:pt>
                <c:pt idx="1340">
                  <c:v>40371</c:v>
                </c:pt>
                <c:pt idx="1341">
                  <c:v>40372</c:v>
                </c:pt>
                <c:pt idx="1342">
                  <c:v>40373</c:v>
                </c:pt>
                <c:pt idx="1343">
                  <c:v>40374</c:v>
                </c:pt>
                <c:pt idx="1344">
                  <c:v>40375</c:v>
                </c:pt>
                <c:pt idx="1345">
                  <c:v>40378</c:v>
                </c:pt>
                <c:pt idx="1346">
                  <c:v>40379</c:v>
                </c:pt>
                <c:pt idx="1347">
                  <c:v>40380</c:v>
                </c:pt>
                <c:pt idx="1348">
                  <c:v>40381</c:v>
                </c:pt>
                <c:pt idx="1349">
                  <c:v>40382</c:v>
                </c:pt>
                <c:pt idx="1350">
                  <c:v>40385</c:v>
                </c:pt>
                <c:pt idx="1351">
                  <c:v>40386</c:v>
                </c:pt>
                <c:pt idx="1352">
                  <c:v>40387</c:v>
                </c:pt>
                <c:pt idx="1353">
                  <c:v>40388</c:v>
                </c:pt>
                <c:pt idx="1354">
                  <c:v>40389</c:v>
                </c:pt>
                <c:pt idx="1355">
                  <c:v>40392</c:v>
                </c:pt>
                <c:pt idx="1356">
                  <c:v>40393</c:v>
                </c:pt>
                <c:pt idx="1357">
                  <c:v>40394</c:v>
                </c:pt>
                <c:pt idx="1358">
                  <c:v>40395</c:v>
                </c:pt>
                <c:pt idx="1359">
                  <c:v>40396</c:v>
                </c:pt>
                <c:pt idx="1360">
                  <c:v>40399</c:v>
                </c:pt>
                <c:pt idx="1361">
                  <c:v>40400</c:v>
                </c:pt>
                <c:pt idx="1362">
                  <c:v>40401</c:v>
                </c:pt>
                <c:pt idx="1363">
                  <c:v>40402</c:v>
                </c:pt>
                <c:pt idx="1364">
                  <c:v>40403</c:v>
                </c:pt>
                <c:pt idx="1365">
                  <c:v>40406</c:v>
                </c:pt>
                <c:pt idx="1366">
                  <c:v>40407</c:v>
                </c:pt>
                <c:pt idx="1367">
                  <c:v>40408</c:v>
                </c:pt>
                <c:pt idx="1368">
                  <c:v>40409</c:v>
                </c:pt>
                <c:pt idx="1369">
                  <c:v>40410</c:v>
                </c:pt>
                <c:pt idx="1370">
                  <c:v>40413</c:v>
                </c:pt>
                <c:pt idx="1371">
                  <c:v>40414</c:v>
                </c:pt>
                <c:pt idx="1372">
                  <c:v>40415</c:v>
                </c:pt>
                <c:pt idx="1373">
                  <c:v>40416</c:v>
                </c:pt>
                <c:pt idx="1374">
                  <c:v>40417</c:v>
                </c:pt>
                <c:pt idx="1375">
                  <c:v>40420</c:v>
                </c:pt>
                <c:pt idx="1376">
                  <c:v>40421</c:v>
                </c:pt>
                <c:pt idx="1377">
                  <c:v>40422</c:v>
                </c:pt>
                <c:pt idx="1378">
                  <c:v>40423</c:v>
                </c:pt>
                <c:pt idx="1379">
                  <c:v>40424</c:v>
                </c:pt>
                <c:pt idx="1380">
                  <c:v>40427</c:v>
                </c:pt>
                <c:pt idx="1381">
                  <c:v>40428</c:v>
                </c:pt>
                <c:pt idx="1382">
                  <c:v>40429</c:v>
                </c:pt>
                <c:pt idx="1383">
                  <c:v>40430</c:v>
                </c:pt>
                <c:pt idx="1384">
                  <c:v>40431</c:v>
                </c:pt>
                <c:pt idx="1385">
                  <c:v>40434</c:v>
                </c:pt>
                <c:pt idx="1386">
                  <c:v>40435</c:v>
                </c:pt>
                <c:pt idx="1387">
                  <c:v>40436</c:v>
                </c:pt>
                <c:pt idx="1388">
                  <c:v>40437</c:v>
                </c:pt>
                <c:pt idx="1389">
                  <c:v>40438</c:v>
                </c:pt>
                <c:pt idx="1390">
                  <c:v>40441</c:v>
                </c:pt>
                <c:pt idx="1391">
                  <c:v>40442</c:v>
                </c:pt>
                <c:pt idx="1392">
                  <c:v>40448</c:v>
                </c:pt>
                <c:pt idx="1393">
                  <c:v>40449</c:v>
                </c:pt>
                <c:pt idx="1394">
                  <c:v>40450</c:v>
                </c:pt>
                <c:pt idx="1395">
                  <c:v>40451</c:v>
                </c:pt>
                <c:pt idx="1396">
                  <c:v>40459</c:v>
                </c:pt>
                <c:pt idx="1397">
                  <c:v>40462</c:v>
                </c:pt>
                <c:pt idx="1398">
                  <c:v>40463</c:v>
                </c:pt>
                <c:pt idx="1399">
                  <c:v>40464</c:v>
                </c:pt>
                <c:pt idx="1400">
                  <c:v>40465</c:v>
                </c:pt>
                <c:pt idx="1401">
                  <c:v>40466</c:v>
                </c:pt>
                <c:pt idx="1402">
                  <c:v>40469</c:v>
                </c:pt>
                <c:pt idx="1403">
                  <c:v>40470</c:v>
                </c:pt>
                <c:pt idx="1404">
                  <c:v>40471</c:v>
                </c:pt>
                <c:pt idx="1405">
                  <c:v>40472</c:v>
                </c:pt>
                <c:pt idx="1406">
                  <c:v>40473</c:v>
                </c:pt>
                <c:pt idx="1407">
                  <c:v>40476</c:v>
                </c:pt>
                <c:pt idx="1408">
                  <c:v>40477</c:v>
                </c:pt>
                <c:pt idx="1409">
                  <c:v>40478</c:v>
                </c:pt>
                <c:pt idx="1410">
                  <c:v>40479</c:v>
                </c:pt>
                <c:pt idx="1411">
                  <c:v>40480</c:v>
                </c:pt>
                <c:pt idx="1412">
                  <c:v>40483</c:v>
                </c:pt>
                <c:pt idx="1413">
                  <c:v>40484</c:v>
                </c:pt>
                <c:pt idx="1414">
                  <c:v>40485</c:v>
                </c:pt>
                <c:pt idx="1415">
                  <c:v>40486</c:v>
                </c:pt>
                <c:pt idx="1416">
                  <c:v>40487</c:v>
                </c:pt>
                <c:pt idx="1417">
                  <c:v>40490</c:v>
                </c:pt>
                <c:pt idx="1418">
                  <c:v>40491</c:v>
                </c:pt>
                <c:pt idx="1419">
                  <c:v>40492</c:v>
                </c:pt>
                <c:pt idx="1420">
                  <c:v>40493</c:v>
                </c:pt>
                <c:pt idx="1421">
                  <c:v>40494</c:v>
                </c:pt>
                <c:pt idx="1422">
                  <c:v>40497</c:v>
                </c:pt>
                <c:pt idx="1423">
                  <c:v>40498</c:v>
                </c:pt>
                <c:pt idx="1424">
                  <c:v>40499</c:v>
                </c:pt>
                <c:pt idx="1425">
                  <c:v>40500</c:v>
                </c:pt>
                <c:pt idx="1426">
                  <c:v>40501</c:v>
                </c:pt>
                <c:pt idx="1427">
                  <c:v>40504</c:v>
                </c:pt>
                <c:pt idx="1428">
                  <c:v>40505</c:v>
                </c:pt>
                <c:pt idx="1429">
                  <c:v>40506</c:v>
                </c:pt>
                <c:pt idx="1430">
                  <c:v>40507</c:v>
                </c:pt>
                <c:pt idx="1431">
                  <c:v>40508</c:v>
                </c:pt>
                <c:pt idx="1432">
                  <c:v>40511</c:v>
                </c:pt>
                <c:pt idx="1433">
                  <c:v>40512</c:v>
                </c:pt>
                <c:pt idx="1434">
                  <c:v>40513</c:v>
                </c:pt>
                <c:pt idx="1435">
                  <c:v>40514</c:v>
                </c:pt>
                <c:pt idx="1436">
                  <c:v>40515</c:v>
                </c:pt>
                <c:pt idx="1437">
                  <c:v>40518</c:v>
                </c:pt>
                <c:pt idx="1438">
                  <c:v>40519</c:v>
                </c:pt>
                <c:pt idx="1439">
                  <c:v>40520</c:v>
                </c:pt>
                <c:pt idx="1440">
                  <c:v>40521</c:v>
                </c:pt>
                <c:pt idx="1441">
                  <c:v>40522</c:v>
                </c:pt>
                <c:pt idx="1442">
                  <c:v>40525</c:v>
                </c:pt>
                <c:pt idx="1443">
                  <c:v>40526</c:v>
                </c:pt>
                <c:pt idx="1444">
                  <c:v>40527</c:v>
                </c:pt>
                <c:pt idx="1445">
                  <c:v>40528</c:v>
                </c:pt>
                <c:pt idx="1446">
                  <c:v>40529</c:v>
                </c:pt>
                <c:pt idx="1447">
                  <c:v>40532</c:v>
                </c:pt>
                <c:pt idx="1448">
                  <c:v>40533</c:v>
                </c:pt>
                <c:pt idx="1449">
                  <c:v>40534</c:v>
                </c:pt>
                <c:pt idx="1450">
                  <c:v>40535</c:v>
                </c:pt>
                <c:pt idx="1451">
                  <c:v>40536</c:v>
                </c:pt>
                <c:pt idx="1452">
                  <c:v>40539</c:v>
                </c:pt>
                <c:pt idx="1453">
                  <c:v>40540</c:v>
                </c:pt>
                <c:pt idx="1454">
                  <c:v>40541</c:v>
                </c:pt>
                <c:pt idx="1455">
                  <c:v>40542</c:v>
                </c:pt>
                <c:pt idx="1456">
                  <c:v>40543</c:v>
                </c:pt>
                <c:pt idx="1457">
                  <c:v>40547</c:v>
                </c:pt>
                <c:pt idx="1458">
                  <c:v>40548</c:v>
                </c:pt>
                <c:pt idx="1459">
                  <c:v>40549</c:v>
                </c:pt>
                <c:pt idx="1460">
                  <c:v>40550</c:v>
                </c:pt>
                <c:pt idx="1461">
                  <c:v>40553</c:v>
                </c:pt>
                <c:pt idx="1462">
                  <c:v>40554</c:v>
                </c:pt>
                <c:pt idx="1463">
                  <c:v>40555</c:v>
                </c:pt>
                <c:pt idx="1464">
                  <c:v>40556</c:v>
                </c:pt>
                <c:pt idx="1465">
                  <c:v>40557</c:v>
                </c:pt>
                <c:pt idx="1466">
                  <c:v>40560</c:v>
                </c:pt>
                <c:pt idx="1467">
                  <c:v>40561</c:v>
                </c:pt>
                <c:pt idx="1468">
                  <c:v>40562</c:v>
                </c:pt>
                <c:pt idx="1469">
                  <c:v>40563</c:v>
                </c:pt>
                <c:pt idx="1470">
                  <c:v>40564</c:v>
                </c:pt>
                <c:pt idx="1471">
                  <c:v>40567</c:v>
                </c:pt>
                <c:pt idx="1472">
                  <c:v>40568</c:v>
                </c:pt>
                <c:pt idx="1473">
                  <c:v>40569</c:v>
                </c:pt>
                <c:pt idx="1474">
                  <c:v>40570</c:v>
                </c:pt>
                <c:pt idx="1475">
                  <c:v>40571</c:v>
                </c:pt>
                <c:pt idx="1476">
                  <c:v>40574</c:v>
                </c:pt>
                <c:pt idx="1477">
                  <c:v>40575</c:v>
                </c:pt>
                <c:pt idx="1478">
                  <c:v>40583</c:v>
                </c:pt>
                <c:pt idx="1479">
                  <c:v>40584</c:v>
                </c:pt>
                <c:pt idx="1480">
                  <c:v>40585</c:v>
                </c:pt>
                <c:pt idx="1481">
                  <c:v>40588</c:v>
                </c:pt>
                <c:pt idx="1482">
                  <c:v>40589</c:v>
                </c:pt>
                <c:pt idx="1483">
                  <c:v>40590</c:v>
                </c:pt>
                <c:pt idx="1484">
                  <c:v>40591</c:v>
                </c:pt>
                <c:pt idx="1485">
                  <c:v>40592</c:v>
                </c:pt>
                <c:pt idx="1486">
                  <c:v>40595</c:v>
                </c:pt>
                <c:pt idx="1487">
                  <c:v>40596</c:v>
                </c:pt>
                <c:pt idx="1488">
                  <c:v>40597</c:v>
                </c:pt>
                <c:pt idx="1489">
                  <c:v>40598</c:v>
                </c:pt>
                <c:pt idx="1490">
                  <c:v>40599</c:v>
                </c:pt>
                <c:pt idx="1491">
                  <c:v>40602</c:v>
                </c:pt>
                <c:pt idx="1492">
                  <c:v>40603</c:v>
                </c:pt>
                <c:pt idx="1493">
                  <c:v>40604</c:v>
                </c:pt>
                <c:pt idx="1494">
                  <c:v>40605</c:v>
                </c:pt>
                <c:pt idx="1495">
                  <c:v>40606</c:v>
                </c:pt>
                <c:pt idx="1496">
                  <c:v>40609</c:v>
                </c:pt>
                <c:pt idx="1497">
                  <c:v>40610</c:v>
                </c:pt>
                <c:pt idx="1498">
                  <c:v>40611</c:v>
                </c:pt>
                <c:pt idx="1499">
                  <c:v>40612</c:v>
                </c:pt>
                <c:pt idx="1500">
                  <c:v>40613</c:v>
                </c:pt>
                <c:pt idx="1501">
                  <c:v>40616</c:v>
                </c:pt>
                <c:pt idx="1502">
                  <c:v>40617</c:v>
                </c:pt>
                <c:pt idx="1503">
                  <c:v>40618</c:v>
                </c:pt>
                <c:pt idx="1504">
                  <c:v>40619</c:v>
                </c:pt>
                <c:pt idx="1505">
                  <c:v>40620</c:v>
                </c:pt>
                <c:pt idx="1506">
                  <c:v>40623</c:v>
                </c:pt>
                <c:pt idx="1507">
                  <c:v>40624</c:v>
                </c:pt>
                <c:pt idx="1508">
                  <c:v>40625</c:v>
                </c:pt>
                <c:pt idx="1509">
                  <c:v>40626</c:v>
                </c:pt>
                <c:pt idx="1510">
                  <c:v>40627</c:v>
                </c:pt>
                <c:pt idx="1511">
                  <c:v>40630</c:v>
                </c:pt>
                <c:pt idx="1512">
                  <c:v>40631</c:v>
                </c:pt>
                <c:pt idx="1513">
                  <c:v>40632</c:v>
                </c:pt>
                <c:pt idx="1514">
                  <c:v>40633</c:v>
                </c:pt>
                <c:pt idx="1515">
                  <c:v>40634</c:v>
                </c:pt>
                <c:pt idx="1516">
                  <c:v>40639</c:v>
                </c:pt>
                <c:pt idx="1517">
                  <c:v>40640</c:v>
                </c:pt>
                <c:pt idx="1518">
                  <c:v>40641</c:v>
                </c:pt>
                <c:pt idx="1519">
                  <c:v>40644</c:v>
                </c:pt>
                <c:pt idx="1520">
                  <c:v>40645</c:v>
                </c:pt>
                <c:pt idx="1521">
                  <c:v>40646</c:v>
                </c:pt>
                <c:pt idx="1522">
                  <c:v>40647</c:v>
                </c:pt>
                <c:pt idx="1523">
                  <c:v>40648</c:v>
                </c:pt>
                <c:pt idx="1524">
                  <c:v>40651</c:v>
                </c:pt>
                <c:pt idx="1525">
                  <c:v>40652</c:v>
                </c:pt>
                <c:pt idx="1526">
                  <c:v>40653</c:v>
                </c:pt>
                <c:pt idx="1527">
                  <c:v>40654</c:v>
                </c:pt>
                <c:pt idx="1528">
                  <c:v>40655</c:v>
                </c:pt>
                <c:pt idx="1529">
                  <c:v>40658</c:v>
                </c:pt>
                <c:pt idx="1530">
                  <c:v>40659</c:v>
                </c:pt>
                <c:pt idx="1531">
                  <c:v>40660</c:v>
                </c:pt>
                <c:pt idx="1532">
                  <c:v>40661</c:v>
                </c:pt>
                <c:pt idx="1533">
                  <c:v>40662</c:v>
                </c:pt>
                <c:pt idx="1534">
                  <c:v>40666</c:v>
                </c:pt>
                <c:pt idx="1535">
                  <c:v>40667</c:v>
                </c:pt>
                <c:pt idx="1536">
                  <c:v>40668</c:v>
                </c:pt>
                <c:pt idx="1537">
                  <c:v>40669</c:v>
                </c:pt>
                <c:pt idx="1538">
                  <c:v>40672</c:v>
                </c:pt>
                <c:pt idx="1539">
                  <c:v>40673</c:v>
                </c:pt>
                <c:pt idx="1540">
                  <c:v>40674</c:v>
                </c:pt>
                <c:pt idx="1541">
                  <c:v>40675</c:v>
                </c:pt>
                <c:pt idx="1542">
                  <c:v>40676</c:v>
                </c:pt>
                <c:pt idx="1543">
                  <c:v>40679</c:v>
                </c:pt>
                <c:pt idx="1544">
                  <c:v>40680</c:v>
                </c:pt>
                <c:pt idx="1545">
                  <c:v>40681</c:v>
                </c:pt>
                <c:pt idx="1546">
                  <c:v>40682</c:v>
                </c:pt>
                <c:pt idx="1547">
                  <c:v>40683</c:v>
                </c:pt>
                <c:pt idx="1548">
                  <c:v>40686</c:v>
                </c:pt>
                <c:pt idx="1549">
                  <c:v>40687</c:v>
                </c:pt>
                <c:pt idx="1550">
                  <c:v>40688</c:v>
                </c:pt>
                <c:pt idx="1551">
                  <c:v>40689</c:v>
                </c:pt>
                <c:pt idx="1552">
                  <c:v>40690</c:v>
                </c:pt>
                <c:pt idx="1553">
                  <c:v>40693</c:v>
                </c:pt>
                <c:pt idx="1554">
                  <c:v>40694</c:v>
                </c:pt>
                <c:pt idx="1555">
                  <c:v>40695</c:v>
                </c:pt>
                <c:pt idx="1556">
                  <c:v>40696</c:v>
                </c:pt>
                <c:pt idx="1557">
                  <c:v>40697</c:v>
                </c:pt>
                <c:pt idx="1558">
                  <c:v>40701</c:v>
                </c:pt>
                <c:pt idx="1559">
                  <c:v>40702</c:v>
                </c:pt>
                <c:pt idx="1560">
                  <c:v>40703</c:v>
                </c:pt>
                <c:pt idx="1561">
                  <c:v>40704</c:v>
                </c:pt>
                <c:pt idx="1562">
                  <c:v>40707</c:v>
                </c:pt>
                <c:pt idx="1563">
                  <c:v>40708</c:v>
                </c:pt>
                <c:pt idx="1564">
                  <c:v>40709</c:v>
                </c:pt>
                <c:pt idx="1565">
                  <c:v>40710</c:v>
                </c:pt>
                <c:pt idx="1566">
                  <c:v>40711</c:v>
                </c:pt>
                <c:pt idx="1567">
                  <c:v>40714</c:v>
                </c:pt>
                <c:pt idx="1568">
                  <c:v>40715</c:v>
                </c:pt>
                <c:pt idx="1569">
                  <c:v>40716</c:v>
                </c:pt>
                <c:pt idx="1570">
                  <c:v>40717</c:v>
                </c:pt>
                <c:pt idx="1571">
                  <c:v>40718</c:v>
                </c:pt>
                <c:pt idx="1572">
                  <c:v>40721</c:v>
                </c:pt>
                <c:pt idx="1573">
                  <c:v>40722</c:v>
                </c:pt>
                <c:pt idx="1574">
                  <c:v>40723</c:v>
                </c:pt>
                <c:pt idx="1575">
                  <c:v>40724</c:v>
                </c:pt>
                <c:pt idx="1576">
                  <c:v>40725</c:v>
                </c:pt>
                <c:pt idx="1577">
                  <c:v>40728</c:v>
                </c:pt>
                <c:pt idx="1578">
                  <c:v>40729</c:v>
                </c:pt>
                <c:pt idx="1579">
                  <c:v>40730</c:v>
                </c:pt>
                <c:pt idx="1580">
                  <c:v>40731</c:v>
                </c:pt>
                <c:pt idx="1581">
                  <c:v>40732</c:v>
                </c:pt>
                <c:pt idx="1582">
                  <c:v>40735</c:v>
                </c:pt>
                <c:pt idx="1583">
                  <c:v>40736</c:v>
                </c:pt>
                <c:pt idx="1584">
                  <c:v>40737</c:v>
                </c:pt>
                <c:pt idx="1585">
                  <c:v>40738</c:v>
                </c:pt>
                <c:pt idx="1586">
                  <c:v>40739</c:v>
                </c:pt>
                <c:pt idx="1587">
                  <c:v>40742</c:v>
                </c:pt>
                <c:pt idx="1588">
                  <c:v>40743</c:v>
                </c:pt>
                <c:pt idx="1589">
                  <c:v>40744</c:v>
                </c:pt>
                <c:pt idx="1590">
                  <c:v>40745</c:v>
                </c:pt>
                <c:pt idx="1591">
                  <c:v>40746</c:v>
                </c:pt>
                <c:pt idx="1592">
                  <c:v>40749</c:v>
                </c:pt>
                <c:pt idx="1593">
                  <c:v>40750</c:v>
                </c:pt>
                <c:pt idx="1594">
                  <c:v>40751</c:v>
                </c:pt>
                <c:pt idx="1595">
                  <c:v>40752</c:v>
                </c:pt>
                <c:pt idx="1596">
                  <c:v>40753</c:v>
                </c:pt>
                <c:pt idx="1597">
                  <c:v>40756</c:v>
                </c:pt>
                <c:pt idx="1598">
                  <c:v>40757</c:v>
                </c:pt>
                <c:pt idx="1599">
                  <c:v>40758</c:v>
                </c:pt>
                <c:pt idx="1600">
                  <c:v>40759</c:v>
                </c:pt>
                <c:pt idx="1601">
                  <c:v>40760</c:v>
                </c:pt>
                <c:pt idx="1602">
                  <c:v>40763</c:v>
                </c:pt>
                <c:pt idx="1603">
                  <c:v>40764</c:v>
                </c:pt>
                <c:pt idx="1604">
                  <c:v>40765</c:v>
                </c:pt>
                <c:pt idx="1605">
                  <c:v>40766</c:v>
                </c:pt>
                <c:pt idx="1606">
                  <c:v>40767</c:v>
                </c:pt>
                <c:pt idx="1607">
                  <c:v>40770</c:v>
                </c:pt>
                <c:pt idx="1608">
                  <c:v>40771</c:v>
                </c:pt>
                <c:pt idx="1609">
                  <c:v>40772</c:v>
                </c:pt>
                <c:pt idx="1610">
                  <c:v>40773</c:v>
                </c:pt>
                <c:pt idx="1611">
                  <c:v>40774</c:v>
                </c:pt>
                <c:pt idx="1612">
                  <c:v>40777</c:v>
                </c:pt>
                <c:pt idx="1613">
                  <c:v>40778</c:v>
                </c:pt>
                <c:pt idx="1614">
                  <c:v>40779</c:v>
                </c:pt>
                <c:pt idx="1615">
                  <c:v>40780</c:v>
                </c:pt>
                <c:pt idx="1616">
                  <c:v>40781</c:v>
                </c:pt>
                <c:pt idx="1617">
                  <c:v>40784</c:v>
                </c:pt>
                <c:pt idx="1618">
                  <c:v>40785</c:v>
                </c:pt>
                <c:pt idx="1619">
                  <c:v>40786</c:v>
                </c:pt>
                <c:pt idx="1620">
                  <c:v>40787</c:v>
                </c:pt>
                <c:pt idx="1621">
                  <c:v>40788</c:v>
                </c:pt>
                <c:pt idx="1622">
                  <c:v>40791</c:v>
                </c:pt>
                <c:pt idx="1623">
                  <c:v>40792</c:v>
                </c:pt>
                <c:pt idx="1624">
                  <c:v>40793</c:v>
                </c:pt>
                <c:pt idx="1625">
                  <c:v>40794</c:v>
                </c:pt>
                <c:pt idx="1626">
                  <c:v>40795</c:v>
                </c:pt>
                <c:pt idx="1627">
                  <c:v>40799</c:v>
                </c:pt>
                <c:pt idx="1628">
                  <c:v>40800</c:v>
                </c:pt>
                <c:pt idx="1629">
                  <c:v>40801</c:v>
                </c:pt>
                <c:pt idx="1630">
                  <c:v>40802</c:v>
                </c:pt>
                <c:pt idx="1631">
                  <c:v>40805</c:v>
                </c:pt>
                <c:pt idx="1632">
                  <c:v>40806</c:v>
                </c:pt>
                <c:pt idx="1633">
                  <c:v>40807</c:v>
                </c:pt>
                <c:pt idx="1634">
                  <c:v>40808</c:v>
                </c:pt>
                <c:pt idx="1635">
                  <c:v>40809</c:v>
                </c:pt>
                <c:pt idx="1636">
                  <c:v>40812</c:v>
                </c:pt>
                <c:pt idx="1637">
                  <c:v>40813</c:v>
                </c:pt>
                <c:pt idx="1638">
                  <c:v>40814</c:v>
                </c:pt>
                <c:pt idx="1639">
                  <c:v>40815</c:v>
                </c:pt>
                <c:pt idx="1640">
                  <c:v>40816</c:v>
                </c:pt>
                <c:pt idx="1641">
                  <c:v>40826</c:v>
                </c:pt>
                <c:pt idx="1642">
                  <c:v>40827</c:v>
                </c:pt>
                <c:pt idx="1643">
                  <c:v>40828</c:v>
                </c:pt>
                <c:pt idx="1644">
                  <c:v>40829</c:v>
                </c:pt>
                <c:pt idx="1645">
                  <c:v>40830</c:v>
                </c:pt>
                <c:pt idx="1646">
                  <c:v>40833</c:v>
                </c:pt>
                <c:pt idx="1647">
                  <c:v>40834</c:v>
                </c:pt>
                <c:pt idx="1648">
                  <c:v>40835</c:v>
                </c:pt>
                <c:pt idx="1649">
                  <c:v>40836</c:v>
                </c:pt>
                <c:pt idx="1650">
                  <c:v>40837</c:v>
                </c:pt>
                <c:pt idx="1651">
                  <c:v>40840</c:v>
                </c:pt>
                <c:pt idx="1652">
                  <c:v>40841</c:v>
                </c:pt>
                <c:pt idx="1653">
                  <c:v>40842</c:v>
                </c:pt>
                <c:pt idx="1654">
                  <c:v>40843</c:v>
                </c:pt>
                <c:pt idx="1655">
                  <c:v>40844</c:v>
                </c:pt>
                <c:pt idx="1656">
                  <c:v>40847</c:v>
                </c:pt>
                <c:pt idx="1657">
                  <c:v>40848</c:v>
                </c:pt>
                <c:pt idx="1658">
                  <c:v>40849</c:v>
                </c:pt>
                <c:pt idx="1659">
                  <c:v>40850</c:v>
                </c:pt>
                <c:pt idx="1660">
                  <c:v>40851</c:v>
                </c:pt>
                <c:pt idx="1661">
                  <c:v>40854</c:v>
                </c:pt>
                <c:pt idx="1662">
                  <c:v>40855</c:v>
                </c:pt>
                <c:pt idx="1663">
                  <c:v>40856</c:v>
                </c:pt>
                <c:pt idx="1664">
                  <c:v>40857</c:v>
                </c:pt>
                <c:pt idx="1665">
                  <c:v>40858</c:v>
                </c:pt>
                <c:pt idx="1666">
                  <c:v>40861</c:v>
                </c:pt>
                <c:pt idx="1667">
                  <c:v>40862</c:v>
                </c:pt>
                <c:pt idx="1668">
                  <c:v>40863</c:v>
                </c:pt>
                <c:pt idx="1669">
                  <c:v>40864</c:v>
                </c:pt>
                <c:pt idx="1670">
                  <c:v>40865</c:v>
                </c:pt>
                <c:pt idx="1671">
                  <c:v>40868</c:v>
                </c:pt>
                <c:pt idx="1672">
                  <c:v>40869</c:v>
                </c:pt>
                <c:pt idx="1673">
                  <c:v>40870</c:v>
                </c:pt>
                <c:pt idx="1674">
                  <c:v>40871</c:v>
                </c:pt>
                <c:pt idx="1675">
                  <c:v>40872</c:v>
                </c:pt>
                <c:pt idx="1676">
                  <c:v>40875</c:v>
                </c:pt>
                <c:pt idx="1677">
                  <c:v>40876</c:v>
                </c:pt>
                <c:pt idx="1678">
                  <c:v>40877</c:v>
                </c:pt>
                <c:pt idx="1679">
                  <c:v>40878</c:v>
                </c:pt>
                <c:pt idx="1680">
                  <c:v>40879</c:v>
                </c:pt>
                <c:pt idx="1681">
                  <c:v>40882</c:v>
                </c:pt>
                <c:pt idx="1682">
                  <c:v>40883</c:v>
                </c:pt>
                <c:pt idx="1683">
                  <c:v>40884</c:v>
                </c:pt>
                <c:pt idx="1684">
                  <c:v>40885</c:v>
                </c:pt>
                <c:pt idx="1685">
                  <c:v>40886</c:v>
                </c:pt>
                <c:pt idx="1686">
                  <c:v>40889</c:v>
                </c:pt>
                <c:pt idx="1687">
                  <c:v>40890</c:v>
                </c:pt>
                <c:pt idx="1688">
                  <c:v>40891</c:v>
                </c:pt>
                <c:pt idx="1689">
                  <c:v>40892</c:v>
                </c:pt>
                <c:pt idx="1690">
                  <c:v>40893</c:v>
                </c:pt>
                <c:pt idx="1691">
                  <c:v>40896</c:v>
                </c:pt>
                <c:pt idx="1692">
                  <c:v>40897</c:v>
                </c:pt>
                <c:pt idx="1693">
                  <c:v>40898</c:v>
                </c:pt>
                <c:pt idx="1694">
                  <c:v>40899</c:v>
                </c:pt>
                <c:pt idx="1695">
                  <c:v>40900</c:v>
                </c:pt>
                <c:pt idx="1696">
                  <c:v>40903</c:v>
                </c:pt>
                <c:pt idx="1697">
                  <c:v>40904</c:v>
                </c:pt>
                <c:pt idx="1698">
                  <c:v>40905</c:v>
                </c:pt>
                <c:pt idx="1699">
                  <c:v>40906</c:v>
                </c:pt>
                <c:pt idx="1700">
                  <c:v>40907</c:v>
                </c:pt>
                <c:pt idx="1701">
                  <c:v>40912</c:v>
                </c:pt>
                <c:pt idx="1702">
                  <c:v>40913</c:v>
                </c:pt>
                <c:pt idx="1703">
                  <c:v>40914</c:v>
                </c:pt>
                <c:pt idx="1704">
                  <c:v>40917</c:v>
                </c:pt>
                <c:pt idx="1705">
                  <c:v>40918</c:v>
                </c:pt>
                <c:pt idx="1706">
                  <c:v>40919</c:v>
                </c:pt>
                <c:pt idx="1707">
                  <c:v>40920</c:v>
                </c:pt>
                <c:pt idx="1708">
                  <c:v>40921</c:v>
                </c:pt>
                <c:pt idx="1709">
                  <c:v>40924</c:v>
                </c:pt>
                <c:pt idx="1710">
                  <c:v>40925</c:v>
                </c:pt>
                <c:pt idx="1711">
                  <c:v>40926</c:v>
                </c:pt>
                <c:pt idx="1712">
                  <c:v>40927</c:v>
                </c:pt>
                <c:pt idx="1713">
                  <c:v>40928</c:v>
                </c:pt>
                <c:pt idx="1714">
                  <c:v>40938</c:v>
                </c:pt>
                <c:pt idx="1715">
                  <c:v>40939</c:v>
                </c:pt>
                <c:pt idx="1716">
                  <c:v>40940</c:v>
                </c:pt>
                <c:pt idx="1717">
                  <c:v>40941</c:v>
                </c:pt>
                <c:pt idx="1718">
                  <c:v>40942</c:v>
                </c:pt>
                <c:pt idx="1719">
                  <c:v>40945</c:v>
                </c:pt>
                <c:pt idx="1720">
                  <c:v>40946</c:v>
                </c:pt>
                <c:pt idx="1721">
                  <c:v>40947</c:v>
                </c:pt>
                <c:pt idx="1722">
                  <c:v>40948</c:v>
                </c:pt>
                <c:pt idx="1723">
                  <c:v>40949</c:v>
                </c:pt>
                <c:pt idx="1724">
                  <c:v>40952</c:v>
                </c:pt>
                <c:pt idx="1725">
                  <c:v>40953</c:v>
                </c:pt>
                <c:pt idx="1726">
                  <c:v>40954</c:v>
                </c:pt>
                <c:pt idx="1727">
                  <c:v>40955</c:v>
                </c:pt>
                <c:pt idx="1728">
                  <c:v>40956</c:v>
                </c:pt>
                <c:pt idx="1729">
                  <c:v>40959</c:v>
                </c:pt>
                <c:pt idx="1730">
                  <c:v>40960</c:v>
                </c:pt>
                <c:pt idx="1731">
                  <c:v>40961</c:v>
                </c:pt>
                <c:pt idx="1732">
                  <c:v>40962</c:v>
                </c:pt>
                <c:pt idx="1733">
                  <c:v>40963</c:v>
                </c:pt>
                <c:pt idx="1734">
                  <c:v>40966</c:v>
                </c:pt>
                <c:pt idx="1735">
                  <c:v>40967</c:v>
                </c:pt>
                <c:pt idx="1736">
                  <c:v>40968</c:v>
                </c:pt>
                <c:pt idx="1737">
                  <c:v>40969</c:v>
                </c:pt>
                <c:pt idx="1738">
                  <c:v>40970</c:v>
                </c:pt>
                <c:pt idx="1739">
                  <c:v>40973</c:v>
                </c:pt>
                <c:pt idx="1740">
                  <c:v>40974</c:v>
                </c:pt>
                <c:pt idx="1741">
                  <c:v>40975</c:v>
                </c:pt>
                <c:pt idx="1742">
                  <c:v>40976</c:v>
                </c:pt>
                <c:pt idx="1743">
                  <c:v>40977</c:v>
                </c:pt>
                <c:pt idx="1744">
                  <c:v>40980</c:v>
                </c:pt>
                <c:pt idx="1745">
                  <c:v>40981</c:v>
                </c:pt>
                <c:pt idx="1746">
                  <c:v>40982</c:v>
                </c:pt>
                <c:pt idx="1747">
                  <c:v>40983</c:v>
                </c:pt>
                <c:pt idx="1748">
                  <c:v>40984</c:v>
                </c:pt>
                <c:pt idx="1749">
                  <c:v>40987</c:v>
                </c:pt>
                <c:pt idx="1750">
                  <c:v>40988</c:v>
                </c:pt>
                <c:pt idx="1751">
                  <c:v>40989</c:v>
                </c:pt>
                <c:pt idx="1752">
                  <c:v>40990</c:v>
                </c:pt>
                <c:pt idx="1753">
                  <c:v>40991</c:v>
                </c:pt>
                <c:pt idx="1754">
                  <c:v>40994</c:v>
                </c:pt>
                <c:pt idx="1755">
                  <c:v>40995</c:v>
                </c:pt>
                <c:pt idx="1756">
                  <c:v>40996</c:v>
                </c:pt>
                <c:pt idx="1757">
                  <c:v>40997</c:v>
                </c:pt>
                <c:pt idx="1758">
                  <c:v>40998</c:v>
                </c:pt>
                <c:pt idx="1759">
                  <c:v>41004</c:v>
                </c:pt>
                <c:pt idx="1760">
                  <c:v>41005</c:v>
                </c:pt>
                <c:pt idx="1761">
                  <c:v>41008</c:v>
                </c:pt>
                <c:pt idx="1762">
                  <c:v>41009</c:v>
                </c:pt>
                <c:pt idx="1763">
                  <c:v>41010</c:v>
                </c:pt>
                <c:pt idx="1764">
                  <c:v>41011</c:v>
                </c:pt>
                <c:pt idx="1765">
                  <c:v>41012</c:v>
                </c:pt>
                <c:pt idx="1766">
                  <c:v>41015</c:v>
                </c:pt>
                <c:pt idx="1767">
                  <c:v>41016</c:v>
                </c:pt>
                <c:pt idx="1768">
                  <c:v>41017</c:v>
                </c:pt>
                <c:pt idx="1769">
                  <c:v>41018</c:v>
                </c:pt>
                <c:pt idx="1770">
                  <c:v>41019</c:v>
                </c:pt>
                <c:pt idx="1771">
                  <c:v>41022</c:v>
                </c:pt>
                <c:pt idx="1772">
                  <c:v>41023</c:v>
                </c:pt>
                <c:pt idx="1773">
                  <c:v>41024</c:v>
                </c:pt>
                <c:pt idx="1774">
                  <c:v>41025</c:v>
                </c:pt>
                <c:pt idx="1775">
                  <c:v>41026</c:v>
                </c:pt>
                <c:pt idx="1776">
                  <c:v>41031</c:v>
                </c:pt>
                <c:pt idx="1777">
                  <c:v>41032</c:v>
                </c:pt>
                <c:pt idx="1778">
                  <c:v>41033</c:v>
                </c:pt>
                <c:pt idx="1779">
                  <c:v>41036</c:v>
                </c:pt>
                <c:pt idx="1780">
                  <c:v>41037</c:v>
                </c:pt>
                <c:pt idx="1781">
                  <c:v>41038</c:v>
                </c:pt>
                <c:pt idx="1782">
                  <c:v>41039</c:v>
                </c:pt>
                <c:pt idx="1783">
                  <c:v>41040</c:v>
                </c:pt>
                <c:pt idx="1784">
                  <c:v>41043</c:v>
                </c:pt>
                <c:pt idx="1785">
                  <c:v>41044</c:v>
                </c:pt>
                <c:pt idx="1786">
                  <c:v>41045</c:v>
                </c:pt>
                <c:pt idx="1787">
                  <c:v>41046</c:v>
                </c:pt>
                <c:pt idx="1788">
                  <c:v>41047</c:v>
                </c:pt>
                <c:pt idx="1789">
                  <c:v>41050</c:v>
                </c:pt>
                <c:pt idx="1790">
                  <c:v>41051</c:v>
                </c:pt>
                <c:pt idx="1791">
                  <c:v>41052</c:v>
                </c:pt>
                <c:pt idx="1792">
                  <c:v>41053</c:v>
                </c:pt>
                <c:pt idx="1793">
                  <c:v>41054</c:v>
                </c:pt>
                <c:pt idx="1794">
                  <c:v>41057</c:v>
                </c:pt>
                <c:pt idx="1795">
                  <c:v>41058</c:v>
                </c:pt>
                <c:pt idx="1796">
                  <c:v>41059</c:v>
                </c:pt>
                <c:pt idx="1797">
                  <c:v>41060</c:v>
                </c:pt>
                <c:pt idx="1798">
                  <c:v>41061</c:v>
                </c:pt>
                <c:pt idx="1799">
                  <c:v>41064</c:v>
                </c:pt>
                <c:pt idx="1800">
                  <c:v>41065</c:v>
                </c:pt>
                <c:pt idx="1801">
                  <c:v>41066</c:v>
                </c:pt>
                <c:pt idx="1802">
                  <c:v>41067</c:v>
                </c:pt>
                <c:pt idx="1803">
                  <c:v>41068</c:v>
                </c:pt>
                <c:pt idx="1804">
                  <c:v>41071</c:v>
                </c:pt>
                <c:pt idx="1805">
                  <c:v>41072</c:v>
                </c:pt>
                <c:pt idx="1806">
                  <c:v>41073</c:v>
                </c:pt>
                <c:pt idx="1807">
                  <c:v>41074</c:v>
                </c:pt>
                <c:pt idx="1808">
                  <c:v>41075</c:v>
                </c:pt>
                <c:pt idx="1809">
                  <c:v>41078</c:v>
                </c:pt>
                <c:pt idx="1810">
                  <c:v>41079</c:v>
                </c:pt>
                <c:pt idx="1811">
                  <c:v>41080</c:v>
                </c:pt>
                <c:pt idx="1812">
                  <c:v>41081</c:v>
                </c:pt>
                <c:pt idx="1813">
                  <c:v>41085</c:v>
                </c:pt>
                <c:pt idx="1814">
                  <c:v>41086</c:v>
                </c:pt>
                <c:pt idx="1815">
                  <c:v>41087</c:v>
                </c:pt>
                <c:pt idx="1816">
                  <c:v>41088</c:v>
                </c:pt>
                <c:pt idx="1817">
                  <c:v>41089</c:v>
                </c:pt>
                <c:pt idx="1818">
                  <c:v>41092</c:v>
                </c:pt>
                <c:pt idx="1819">
                  <c:v>41093</c:v>
                </c:pt>
                <c:pt idx="1820">
                  <c:v>41094</c:v>
                </c:pt>
                <c:pt idx="1821">
                  <c:v>41095</c:v>
                </c:pt>
                <c:pt idx="1822">
                  <c:v>41096</c:v>
                </c:pt>
                <c:pt idx="1823">
                  <c:v>41099</c:v>
                </c:pt>
                <c:pt idx="1824">
                  <c:v>41100</c:v>
                </c:pt>
                <c:pt idx="1825">
                  <c:v>41101</c:v>
                </c:pt>
                <c:pt idx="1826">
                  <c:v>41102</c:v>
                </c:pt>
                <c:pt idx="1827">
                  <c:v>41103</c:v>
                </c:pt>
                <c:pt idx="1828">
                  <c:v>41106</c:v>
                </c:pt>
                <c:pt idx="1829">
                  <c:v>41107</c:v>
                </c:pt>
                <c:pt idx="1830">
                  <c:v>41108</c:v>
                </c:pt>
                <c:pt idx="1831">
                  <c:v>41109</c:v>
                </c:pt>
                <c:pt idx="1832">
                  <c:v>41110</c:v>
                </c:pt>
                <c:pt idx="1833">
                  <c:v>41113</c:v>
                </c:pt>
                <c:pt idx="1834">
                  <c:v>41114</c:v>
                </c:pt>
                <c:pt idx="1835">
                  <c:v>41115</c:v>
                </c:pt>
                <c:pt idx="1836">
                  <c:v>41116</c:v>
                </c:pt>
                <c:pt idx="1837">
                  <c:v>41117</c:v>
                </c:pt>
                <c:pt idx="1838">
                  <c:v>41120</c:v>
                </c:pt>
                <c:pt idx="1839">
                  <c:v>41121</c:v>
                </c:pt>
                <c:pt idx="1840">
                  <c:v>41122</c:v>
                </c:pt>
                <c:pt idx="1841">
                  <c:v>41123</c:v>
                </c:pt>
                <c:pt idx="1842">
                  <c:v>41124</c:v>
                </c:pt>
                <c:pt idx="1843">
                  <c:v>41127</c:v>
                </c:pt>
                <c:pt idx="1844">
                  <c:v>41128</c:v>
                </c:pt>
                <c:pt idx="1845">
                  <c:v>41129</c:v>
                </c:pt>
                <c:pt idx="1846">
                  <c:v>41130</c:v>
                </c:pt>
                <c:pt idx="1847">
                  <c:v>41131</c:v>
                </c:pt>
                <c:pt idx="1848">
                  <c:v>41134</c:v>
                </c:pt>
                <c:pt idx="1849">
                  <c:v>41135</c:v>
                </c:pt>
                <c:pt idx="1850">
                  <c:v>41136</c:v>
                </c:pt>
                <c:pt idx="1851">
                  <c:v>41137</c:v>
                </c:pt>
                <c:pt idx="1852">
                  <c:v>41138</c:v>
                </c:pt>
                <c:pt idx="1853">
                  <c:v>41141</c:v>
                </c:pt>
                <c:pt idx="1854">
                  <c:v>41142</c:v>
                </c:pt>
                <c:pt idx="1855">
                  <c:v>41143</c:v>
                </c:pt>
                <c:pt idx="1856">
                  <c:v>41144</c:v>
                </c:pt>
                <c:pt idx="1857">
                  <c:v>41145</c:v>
                </c:pt>
                <c:pt idx="1858">
                  <c:v>41148</c:v>
                </c:pt>
                <c:pt idx="1859">
                  <c:v>41149</c:v>
                </c:pt>
                <c:pt idx="1860">
                  <c:v>41150</c:v>
                </c:pt>
                <c:pt idx="1861">
                  <c:v>41151</c:v>
                </c:pt>
                <c:pt idx="1862">
                  <c:v>41152</c:v>
                </c:pt>
                <c:pt idx="1863">
                  <c:v>41155</c:v>
                </c:pt>
                <c:pt idx="1864">
                  <c:v>41156</c:v>
                </c:pt>
                <c:pt idx="1865">
                  <c:v>41157</c:v>
                </c:pt>
                <c:pt idx="1866">
                  <c:v>41158</c:v>
                </c:pt>
                <c:pt idx="1867">
                  <c:v>41159</c:v>
                </c:pt>
                <c:pt idx="1868">
                  <c:v>41162</c:v>
                </c:pt>
                <c:pt idx="1869">
                  <c:v>41163</c:v>
                </c:pt>
                <c:pt idx="1870">
                  <c:v>41164</c:v>
                </c:pt>
                <c:pt idx="1871">
                  <c:v>41165</c:v>
                </c:pt>
                <c:pt idx="1872">
                  <c:v>41166</c:v>
                </c:pt>
                <c:pt idx="1873">
                  <c:v>41169</c:v>
                </c:pt>
                <c:pt idx="1874">
                  <c:v>41170</c:v>
                </c:pt>
                <c:pt idx="1875">
                  <c:v>41171</c:v>
                </c:pt>
                <c:pt idx="1876">
                  <c:v>41172</c:v>
                </c:pt>
                <c:pt idx="1877">
                  <c:v>41173</c:v>
                </c:pt>
                <c:pt idx="1878">
                  <c:v>41176</c:v>
                </c:pt>
                <c:pt idx="1879">
                  <c:v>41177</c:v>
                </c:pt>
                <c:pt idx="1880">
                  <c:v>41178</c:v>
                </c:pt>
                <c:pt idx="1881">
                  <c:v>41179</c:v>
                </c:pt>
                <c:pt idx="1882">
                  <c:v>41180</c:v>
                </c:pt>
                <c:pt idx="1883">
                  <c:v>41190</c:v>
                </c:pt>
                <c:pt idx="1884">
                  <c:v>41191</c:v>
                </c:pt>
                <c:pt idx="1885">
                  <c:v>41192</c:v>
                </c:pt>
                <c:pt idx="1886">
                  <c:v>41193</c:v>
                </c:pt>
                <c:pt idx="1887">
                  <c:v>41194</c:v>
                </c:pt>
                <c:pt idx="1888">
                  <c:v>41197</c:v>
                </c:pt>
                <c:pt idx="1889">
                  <c:v>41198</c:v>
                </c:pt>
                <c:pt idx="1890">
                  <c:v>41199</c:v>
                </c:pt>
                <c:pt idx="1891">
                  <c:v>41200</c:v>
                </c:pt>
                <c:pt idx="1892">
                  <c:v>41201</c:v>
                </c:pt>
                <c:pt idx="1893">
                  <c:v>41204</c:v>
                </c:pt>
                <c:pt idx="1894">
                  <c:v>41205</c:v>
                </c:pt>
                <c:pt idx="1895">
                  <c:v>41206</c:v>
                </c:pt>
                <c:pt idx="1896">
                  <c:v>41207</c:v>
                </c:pt>
                <c:pt idx="1897">
                  <c:v>41208</c:v>
                </c:pt>
                <c:pt idx="1898">
                  <c:v>41211</c:v>
                </c:pt>
                <c:pt idx="1899">
                  <c:v>41212</c:v>
                </c:pt>
                <c:pt idx="1900">
                  <c:v>41213</c:v>
                </c:pt>
                <c:pt idx="1901">
                  <c:v>41214</c:v>
                </c:pt>
                <c:pt idx="1902">
                  <c:v>41215</c:v>
                </c:pt>
                <c:pt idx="1903">
                  <c:v>41218</c:v>
                </c:pt>
                <c:pt idx="1904">
                  <c:v>41219</c:v>
                </c:pt>
                <c:pt idx="1905">
                  <c:v>41220</c:v>
                </c:pt>
                <c:pt idx="1906">
                  <c:v>41221</c:v>
                </c:pt>
                <c:pt idx="1907">
                  <c:v>41222</c:v>
                </c:pt>
                <c:pt idx="1908">
                  <c:v>41225</c:v>
                </c:pt>
                <c:pt idx="1909">
                  <c:v>41226</c:v>
                </c:pt>
                <c:pt idx="1910">
                  <c:v>41227</c:v>
                </c:pt>
                <c:pt idx="1911">
                  <c:v>41228</c:v>
                </c:pt>
                <c:pt idx="1912">
                  <c:v>41229</c:v>
                </c:pt>
                <c:pt idx="1913">
                  <c:v>41232</c:v>
                </c:pt>
                <c:pt idx="1914">
                  <c:v>41233</c:v>
                </c:pt>
                <c:pt idx="1915">
                  <c:v>41234</c:v>
                </c:pt>
                <c:pt idx="1916">
                  <c:v>41235</c:v>
                </c:pt>
                <c:pt idx="1917">
                  <c:v>41236</c:v>
                </c:pt>
                <c:pt idx="1918">
                  <c:v>41239</c:v>
                </c:pt>
                <c:pt idx="1919">
                  <c:v>41240</c:v>
                </c:pt>
                <c:pt idx="1920">
                  <c:v>41241</c:v>
                </c:pt>
                <c:pt idx="1921">
                  <c:v>41242</c:v>
                </c:pt>
                <c:pt idx="1922">
                  <c:v>41243</c:v>
                </c:pt>
                <c:pt idx="1923">
                  <c:v>41246</c:v>
                </c:pt>
                <c:pt idx="1924">
                  <c:v>41247</c:v>
                </c:pt>
                <c:pt idx="1925">
                  <c:v>41248</c:v>
                </c:pt>
                <c:pt idx="1926">
                  <c:v>41249</c:v>
                </c:pt>
                <c:pt idx="1927">
                  <c:v>41250</c:v>
                </c:pt>
                <c:pt idx="1928">
                  <c:v>41253</c:v>
                </c:pt>
                <c:pt idx="1929">
                  <c:v>41254</c:v>
                </c:pt>
                <c:pt idx="1930">
                  <c:v>41255</c:v>
                </c:pt>
                <c:pt idx="1931">
                  <c:v>41256</c:v>
                </c:pt>
                <c:pt idx="1932">
                  <c:v>41257</c:v>
                </c:pt>
                <c:pt idx="1933">
                  <c:v>41260</c:v>
                </c:pt>
                <c:pt idx="1934">
                  <c:v>41261</c:v>
                </c:pt>
                <c:pt idx="1935">
                  <c:v>41262</c:v>
                </c:pt>
                <c:pt idx="1936">
                  <c:v>41263</c:v>
                </c:pt>
                <c:pt idx="1937">
                  <c:v>41264</c:v>
                </c:pt>
                <c:pt idx="1938">
                  <c:v>41267</c:v>
                </c:pt>
                <c:pt idx="1939">
                  <c:v>41268</c:v>
                </c:pt>
                <c:pt idx="1940">
                  <c:v>41269</c:v>
                </c:pt>
                <c:pt idx="1941">
                  <c:v>41270</c:v>
                </c:pt>
                <c:pt idx="1942">
                  <c:v>41271</c:v>
                </c:pt>
                <c:pt idx="1943">
                  <c:v>41274</c:v>
                </c:pt>
                <c:pt idx="1944">
                  <c:v>41278</c:v>
                </c:pt>
                <c:pt idx="1945">
                  <c:v>41281</c:v>
                </c:pt>
                <c:pt idx="1946">
                  <c:v>41282</c:v>
                </c:pt>
                <c:pt idx="1947">
                  <c:v>41283</c:v>
                </c:pt>
                <c:pt idx="1948">
                  <c:v>41284</c:v>
                </c:pt>
                <c:pt idx="1949">
                  <c:v>41285</c:v>
                </c:pt>
                <c:pt idx="1950">
                  <c:v>41288</c:v>
                </c:pt>
                <c:pt idx="1951">
                  <c:v>41289</c:v>
                </c:pt>
                <c:pt idx="1952">
                  <c:v>41290</c:v>
                </c:pt>
                <c:pt idx="1953">
                  <c:v>41291</c:v>
                </c:pt>
                <c:pt idx="1954">
                  <c:v>41292</c:v>
                </c:pt>
                <c:pt idx="1955">
                  <c:v>41295</c:v>
                </c:pt>
                <c:pt idx="1956">
                  <c:v>41296</c:v>
                </c:pt>
                <c:pt idx="1957">
                  <c:v>41297</c:v>
                </c:pt>
                <c:pt idx="1958">
                  <c:v>41298</c:v>
                </c:pt>
                <c:pt idx="1959">
                  <c:v>41299</c:v>
                </c:pt>
                <c:pt idx="1960">
                  <c:v>41302</c:v>
                </c:pt>
                <c:pt idx="1961">
                  <c:v>41303</c:v>
                </c:pt>
                <c:pt idx="1962">
                  <c:v>41304</c:v>
                </c:pt>
                <c:pt idx="1963">
                  <c:v>41305</c:v>
                </c:pt>
                <c:pt idx="1964">
                  <c:v>41306</c:v>
                </c:pt>
                <c:pt idx="1965">
                  <c:v>41309</c:v>
                </c:pt>
                <c:pt idx="1966">
                  <c:v>41310</c:v>
                </c:pt>
                <c:pt idx="1967">
                  <c:v>41311</c:v>
                </c:pt>
                <c:pt idx="1968">
                  <c:v>41312</c:v>
                </c:pt>
                <c:pt idx="1969">
                  <c:v>41313</c:v>
                </c:pt>
                <c:pt idx="1970">
                  <c:v>41323</c:v>
                </c:pt>
                <c:pt idx="1971">
                  <c:v>41324</c:v>
                </c:pt>
                <c:pt idx="1972">
                  <c:v>41325</c:v>
                </c:pt>
                <c:pt idx="1973">
                  <c:v>41326</c:v>
                </c:pt>
                <c:pt idx="1974">
                  <c:v>41327</c:v>
                </c:pt>
                <c:pt idx="1975">
                  <c:v>41330</c:v>
                </c:pt>
                <c:pt idx="1976">
                  <c:v>41331</c:v>
                </c:pt>
                <c:pt idx="1977">
                  <c:v>41332</c:v>
                </c:pt>
                <c:pt idx="1978">
                  <c:v>41333</c:v>
                </c:pt>
                <c:pt idx="1979">
                  <c:v>41334</c:v>
                </c:pt>
                <c:pt idx="1980">
                  <c:v>41337</c:v>
                </c:pt>
                <c:pt idx="1981">
                  <c:v>41338</c:v>
                </c:pt>
                <c:pt idx="1982">
                  <c:v>41339</c:v>
                </c:pt>
                <c:pt idx="1983">
                  <c:v>41340</c:v>
                </c:pt>
                <c:pt idx="1984">
                  <c:v>41341</c:v>
                </c:pt>
                <c:pt idx="1985">
                  <c:v>41344</c:v>
                </c:pt>
                <c:pt idx="1986">
                  <c:v>41345</c:v>
                </c:pt>
                <c:pt idx="1987">
                  <c:v>41346</c:v>
                </c:pt>
                <c:pt idx="1988">
                  <c:v>41347</c:v>
                </c:pt>
                <c:pt idx="1989">
                  <c:v>41348</c:v>
                </c:pt>
                <c:pt idx="1990">
                  <c:v>41351</c:v>
                </c:pt>
                <c:pt idx="1991">
                  <c:v>41352</c:v>
                </c:pt>
                <c:pt idx="1992">
                  <c:v>41353</c:v>
                </c:pt>
                <c:pt idx="1993">
                  <c:v>41354</c:v>
                </c:pt>
                <c:pt idx="1994">
                  <c:v>41355</c:v>
                </c:pt>
                <c:pt idx="1995">
                  <c:v>41358</c:v>
                </c:pt>
                <c:pt idx="1996">
                  <c:v>41359</c:v>
                </c:pt>
                <c:pt idx="1997">
                  <c:v>41360</c:v>
                </c:pt>
                <c:pt idx="1998">
                  <c:v>41361</c:v>
                </c:pt>
                <c:pt idx="1999">
                  <c:v>41362</c:v>
                </c:pt>
                <c:pt idx="2000">
                  <c:v>41365</c:v>
                </c:pt>
                <c:pt idx="2001">
                  <c:v>41366</c:v>
                </c:pt>
                <c:pt idx="2002">
                  <c:v>41367</c:v>
                </c:pt>
                <c:pt idx="2003">
                  <c:v>41372</c:v>
                </c:pt>
                <c:pt idx="2004">
                  <c:v>41373</c:v>
                </c:pt>
                <c:pt idx="2005">
                  <c:v>41374</c:v>
                </c:pt>
                <c:pt idx="2006">
                  <c:v>41375</c:v>
                </c:pt>
                <c:pt idx="2007">
                  <c:v>41376</c:v>
                </c:pt>
                <c:pt idx="2008">
                  <c:v>41379</c:v>
                </c:pt>
                <c:pt idx="2009">
                  <c:v>41380</c:v>
                </c:pt>
                <c:pt idx="2010">
                  <c:v>41381</c:v>
                </c:pt>
                <c:pt idx="2011">
                  <c:v>41382</c:v>
                </c:pt>
                <c:pt idx="2012">
                  <c:v>41383</c:v>
                </c:pt>
                <c:pt idx="2013">
                  <c:v>41386</c:v>
                </c:pt>
                <c:pt idx="2014">
                  <c:v>41387</c:v>
                </c:pt>
                <c:pt idx="2015">
                  <c:v>41388</c:v>
                </c:pt>
                <c:pt idx="2016">
                  <c:v>41389</c:v>
                </c:pt>
                <c:pt idx="2017">
                  <c:v>41390</c:v>
                </c:pt>
                <c:pt idx="2018">
                  <c:v>41396</c:v>
                </c:pt>
                <c:pt idx="2019">
                  <c:v>41397</c:v>
                </c:pt>
                <c:pt idx="2020">
                  <c:v>41400</c:v>
                </c:pt>
                <c:pt idx="2021">
                  <c:v>41401</c:v>
                </c:pt>
                <c:pt idx="2022">
                  <c:v>41402</c:v>
                </c:pt>
                <c:pt idx="2023">
                  <c:v>41403</c:v>
                </c:pt>
                <c:pt idx="2024">
                  <c:v>41404</c:v>
                </c:pt>
                <c:pt idx="2025">
                  <c:v>41407</c:v>
                </c:pt>
                <c:pt idx="2026">
                  <c:v>41408</c:v>
                </c:pt>
                <c:pt idx="2027">
                  <c:v>41409</c:v>
                </c:pt>
                <c:pt idx="2028">
                  <c:v>41410</c:v>
                </c:pt>
                <c:pt idx="2029">
                  <c:v>41411</c:v>
                </c:pt>
                <c:pt idx="2030">
                  <c:v>41414</c:v>
                </c:pt>
                <c:pt idx="2031">
                  <c:v>41415</c:v>
                </c:pt>
                <c:pt idx="2032">
                  <c:v>41416</c:v>
                </c:pt>
                <c:pt idx="2033">
                  <c:v>41417</c:v>
                </c:pt>
                <c:pt idx="2034">
                  <c:v>41418</c:v>
                </c:pt>
                <c:pt idx="2035">
                  <c:v>41421</c:v>
                </c:pt>
                <c:pt idx="2036">
                  <c:v>41422</c:v>
                </c:pt>
                <c:pt idx="2037">
                  <c:v>41423</c:v>
                </c:pt>
                <c:pt idx="2038">
                  <c:v>41424</c:v>
                </c:pt>
                <c:pt idx="2039">
                  <c:v>41425</c:v>
                </c:pt>
                <c:pt idx="2040">
                  <c:v>41428</c:v>
                </c:pt>
                <c:pt idx="2041">
                  <c:v>41429</c:v>
                </c:pt>
                <c:pt idx="2042">
                  <c:v>41430</c:v>
                </c:pt>
                <c:pt idx="2043">
                  <c:v>41431</c:v>
                </c:pt>
                <c:pt idx="2044">
                  <c:v>41432</c:v>
                </c:pt>
                <c:pt idx="2045">
                  <c:v>41438</c:v>
                </c:pt>
                <c:pt idx="2046">
                  <c:v>41439</c:v>
                </c:pt>
                <c:pt idx="2047">
                  <c:v>41442</c:v>
                </c:pt>
                <c:pt idx="2048">
                  <c:v>41443</c:v>
                </c:pt>
                <c:pt idx="2049">
                  <c:v>41444</c:v>
                </c:pt>
                <c:pt idx="2050">
                  <c:v>41445</c:v>
                </c:pt>
                <c:pt idx="2051">
                  <c:v>41446</c:v>
                </c:pt>
                <c:pt idx="2052">
                  <c:v>41449</c:v>
                </c:pt>
                <c:pt idx="2053">
                  <c:v>41450</c:v>
                </c:pt>
                <c:pt idx="2054">
                  <c:v>41451</c:v>
                </c:pt>
                <c:pt idx="2055">
                  <c:v>41452</c:v>
                </c:pt>
                <c:pt idx="2056">
                  <c:v>41453</c:v>
                </c:pt>
                <c:pt idx="2057">
                  <c:v>41456</c:v>
                </c:pt>
                <c:pt idx="2058">
                  <c:v>41457</c:v>
                </c:pt>
                <c:pt idx="2059">
                  <c:v>41458</c:v>
                </c:pt>
                <c:pt idx="2060">
                  <c:v>41459</c:v>
                </c:pt>
                <c:pt idx="2061">
                  <c:v>41460</c:v>
                </c:pt>
                <c:pt idx="2062">
                  <c:v>41463</c:v>
                </c:pt>
                <c:pt idx="2063">
                  <c:v>41464</c:v>
                </c:pt>
                <c:pt idx="2064">
                  <c:v>41465</c:v>
                </c:pt>
                <c:pt idx="2065">
                  <c:v>41466</c:v>
                </c:pt>
                <c:pt idx="2066">
                  <c:v>41467</c:v>
                </c:pt>
                <c:pt idx="2067">
                  <c:v>41470</c:v>
                </c:pt>
                <c:pt idx="2068">
                  <c:v>41471</c:v>
                </c:pt>
                <c:pt idx="2069">
                  <c:v>41472</c:v>
                </c:pt>
                <c:pt idx="2070">
                  <c:v>41473</c:v>
                </c:pt>
                <c:pt idx="2071">
                  <c:v>41474</c:v>
                </c:pt>
                <c:pt idx="2072">
                  <c:v>41477</c:v>
                </c:pt>
                <c:pt idx="2073">
                  <c:v>41478</c:v>
                </c:pt>
                <c:pt idx="2074">
                  <c:v>41479</c:v>
                </c:pt>
                <c:pt idx="2075">
                  <c:v>41480</c:v>
                </c:pt>
                <c:pt idx="2076">
                  <c:v>41481</c:v>
                </c:pt>
                <c:pt idx="2077">
                  <c:v>41484</c:v>
                </c:pt>
                <c:pt idx="2078">
                  <c:v>41485</c:v>
                </c:pt>
                <c:pt idx="2079">
                  <c:v>41486</c:v>
                </c:pt>
                <c:pt idx="2080">
                  <c:v>41487</c:v>
                </c:pt>
                <c:pt idx="2081">
                  <c:v>41488</c:v>
                </c:pt>
                <c:pt idx="2082">
                  <c:v>41491</c:v>
                </c:pt>
                <c:pt idx="2083">
                  <c:v>41492</c:v>
                </c:pt>
                <c:pt idx="2084">
                  <c:v>41493</c:v>
                </c:pt>
                <c:pt idx="2085">
                  <c:v>41494</c:v>
                </c:pt>
                <c:pt idx="2086">
                  <c:v>41495</c:v>
                </c:pt>
                <c:pt idx="2087">
                  <c:v>41498</c:v>
                </c:pt>
                <c:pt idx="2088">
                  <c:v>41499</c:v>
                </c:pt>
                <c:pt idx="2089">
                  <c:v>41500</c:v>
                </c:pt>
                <c:pt idx="2090">
                  <c:v>41501</c:v>
                </c:pt>
                <c:pt idx="2091">
                  <c:v>41502</c:v>
                </c:pt>
                <c:pt idx="2092">
                  <c:v>41505</c:v>
                </c:pt>
                <c:pt idx="2093">
                  <c:v>41506</c:v>
                </c:pt>
                <c:pt idx="2094">
                  <c:v>41507</c:v>
                </c:pt>
                <c:pt idx="2095">
                  <c:v>41508</c:v>
                </c:pt>
                <c:pt idx="2096">
                  <c:v>41509</c:v>
                </c:pt>
                <c:pt idx="2097">
                  <c:v>41512</c:v>
                </c:pt>
                <c:pt idx="2098">
                  <c:v>41513</c:v>
                </c:pt>
                <c:pt idx="2099">
                  <c:v>41514</c:v>
                </c:pt>
                <c:pt idx="2100">
                  <c:v>41515</c:v>
                </c:pt>
                <c:pt idx="2101">
                  <c:v>41516</c:v>
                </c:pt>
                <c:pt idx="2102">
                  <c:v>41519</c:v>
                </c:pt>
                <c:pt idx="2103">
                  <c:v>41520</c:v>
                </c:pt>
                <c:pt idx="2104">
                  <c:v>41521</c:v>
                </c:pt>
                <c:pt idx="2105">
                  <c:v>41522</c:v>
                </c:pt>
                <c:pt idx="2106">
                  <c:v>41523</c:v>
                </c:pt>
                <c:pt idx="2107">
                  <c:v>41526</c:v>
                </c:pt>
                <c:pt idx="2108">
                  <c:v>41527</c:v>
                </c:pt>
                <c:pt idx="2109">
                  <c:v>41528</c:v>
                </c:pt>
                <c:pt idx="2110">
                  <c:v>41529</c:v>
                </c:pt>
                <c:pt idx="2111">
                  <c:v>41530</c:v>
                </c:pt>
                <c:pt idx="2112">
                  <c:v>41533</c:v>
                </c:pt>
                <c:pt idx="2113">
                  <c:v>41534</c:v>
                </c:pt>
                <c:pt idx="2114">
                  <c:v>41535</c:v>
                </c:pt>
                <c:pt idx="2115">
                  <c:v>41540</c:v>
                </c:pt>
                <c:pt idx="2116">
                  <c:v>41541</c:v>
                </c:pt>
                <c:pt idx="2117">
                  <c:v>41542</c:v>
                </c:pt>
                <c:pt idx="2118">
                  <c:v>41543</c:v>
                </c:pt>
                <c:pt idx="2119">
                  <c:v>41544</c:v>
                </c:pt>
                <c:pt idx="2120">
                  <c:v>41547</c:v>
                </c:pt>
                <c:pt idx="2121">
                  <c:v>41555</c:v>
                </c:pt>
                <c:pt idx="2122">
                  <c:v>41556</c:v>
                </c:pt>
                <c:pt idx="2123">
                  <c:v>41557</c:v>
                </c:pt>
                <c:pt idx="2124">
                  <c:v>41558</c:v>
                </c:pt>
                <c:pt idx="2125">
                  <c:v>41561</c:v>
                </c:pt>
                <c:pt idx="2126">
                  <c:v>41562</c:v>
                </c:pt>
                <c:pt idx="2127">
                  <c:v>41563</c:v>
                </c:pt>
                <c:pt idx="2128">
                  <c:v>41564</c:v>
                </c:pt>
                <c:pt idx="2129">
                  <c:v>41565</c:v>
                </c:pt>
                <c:pt idx="2130">
                  <c:v>41568</c:v>
                </c:pt>
                <c:pt idx="2131">
                  <c:v>41569</c:v>
                </c:pt>
                <c:pt idx="2132">
                  <c:v>41570</c:v>
                </c:pt>
                <c:pt idx="2133">
                  <c:v>41571</c:v>
                </c:pt>
                <c:pt idx="2134">
                  <c:v>41572</c:v>
                </c:pt>
                <c:pt idx="2135">
                  <c:v>41575</c:v>
                </c:pt>
                <c:pt idx="2136">
                  <c:v>41576</c:v>
                </c:pt>
                <c:pt idx="2137">
                  <c:v>41577</c:v>
                </c:pt>
                <c:pt idx="2138">
                  <c:v>41578</c:v>
                </c:pt>
                <c:pt idx="2139">
                  <c:v>41579</c:v>
                </c:pt>
                <c:pt idx="2140">
                  <c:v>41582</c:v>
                </c:pt>
                <c:pt idx="2141">
                  <c:v>41583</c:v>
                </c:pt>
                <c:pt idx="2142">
                  <c:v>41584</c:v>
                </c:pt>
                <c:pt idx="2143">
                  <c:v>41585</c:v>
                </c:pt>
                <c:pt idx="2144">
                  <c:v>41586</c:v>
                </c:pt>
                <c:pt idx="2145">
                  <c:v>41589</c:v>
                </c:pt>
                <c:pt idx="2146">
                  <c:v>41590</c:v>
                </c:pt>
                <c:pt idx="2147">
                  <c:v>41591</c:v>
                </c:pt>
                <c:pt idx="2148">
                  <c:v>41592</c:v>
                </c:pt>
                <c:pt idx="2149">
                  <c:v>41593</c:v>
                </c:pt>
                <c:pt idx="2150">
                  <c:v>41596</c:v>
                </c:pt>
                <c:pt idx="2151">
                  <c:v>41597</c:v>
                </c:pt>
                <c:pt idx="2152">
                  <c:v>41598</c:v>
                </c:pt>
                <c:pt idx="2153">
                  <c:v>41599</c:v>
                </c:pt>
                <c:pt idx="2154">
                  <c:v>41600</c:v>
                </c:pt>
                <c:pt idx="2155">
                  <c:v>41603</c:v>
                </c:pt>
                <c:pt idx="2156">
                  <c:v>41604</c:v>
                </c:pt>
                <c:pt idx="2157">
                  <c:v>41605</c:v>
                </c:pt>
                <c:pt idx="2158">
                  <c:v>41606</c:v>
                </c:pt>
                <c:pt idx="2159">
                  <c:v>41607</c:v>
                </c:pt>
                <c:pt idx="2160">
                  <c:v>41610</c:v>
                </c:pt>
                <c:pt idx="2161">
                  <c:v>41611</c:v>
                </c:pt>
                <c:pt idx="2162">
                  <c:v>41612</c:v>
                </c:pt>
                <c:pt idx="2163">
                  <c:v>41613</c:v>
                </c:pt>
                <c:pt idx="2164">
                  <c:v>41614</c:v>
                </c:pt>
                <c:pt idx="2165">
                  <c:v>41617</c:v>
                </c:pt>
                <c:pt idx="2166">
                  <c:v>41618</c:v>
                </c:pt>
                <c:pt idx="2167">
                  <c:v>41619</c:v>
                </c:pt>
                <c:pt idx="2168">
                  <c:v>41620</c:v>
                </c:pt>
                <c:pt idx="2169">
                  <c:v>41621</c:v>
                </c:pt>
                <c:pt idx="2170">
                  <c:v>41624</c:v>
                </c:pt>
                <c:pt idx="2171">
                  <c:v>41625</c:v>
                </c:pt>
                <c:pt idx="2172">
                  <c:v>41626</c:v>
                </c:pt>
                <c:pt idx="2173">
                  <c:v>41627</c:v>
                </c:pt>
                <c:pt idx="2174">
                  <c:v>41628</c:v>
                </c:pt>
                <c:pt idx="2175">
                  <c:v>41631</c:v>
                </c:pt>
                <c:pt idx="2176">
                  <c:v>41632</c:v>
                </c:pt>
                <c:pt idx="2177">
                  <c:v>41633</c:v>
                </c:pt>
                <c:pt idx="2178">
                  <c:v>41634</c:v>
                </c:pt>
                <c:pt idx="2179">
                  <c:v>41635</c:v>
                </c:pt>
                <c:pt idx="2180">
                  <c:v>41638</c:v>
                </c:pt>
                <c:pt idx="2181">
                  <c:v>41639</c:v>
                </c:pt>
                <c:pt idx="2182">
                  <c:v>41641</c:v>
                </c:pt>
                <c:pt idx="2183">
                  <c:v>41642</c:v>
                </c:pt>
                <c:pt idx="2184">
                  <c:v>41645</c:v>
                </c:pt>
                <c:pt idx="2185">
                  <c:v>41646</c:v>
                </c:pt>
                <c:pt idx="2186">
                  <c:v>41647</c:v>
                </c:pt>
                <c:pt idx="2187">
                  <c:v>41648</c:v>
                </c:pt>
                <c:pt idx="2188">
                  <c:v>41649</c:v>
                </c:pt>
                <c:pt idx="2189">
                  <c:v>41652</c:v>
                </c:pt>
                <c:pt idx="2190">
                  <c:v>41653</c:v>
                </c:pt>
                <c:pt idx="2191">
                  <c:v>41654</c:v>
                </c:pt>
                <c:pt idx="2192">
                  <c:v>41655</c:v>
                </c:pt>
                <c:pt idx="2193">
                  <c:v>41656</c:v>
                </c:pt>
                <c:pt idx="2194">
                  <c:v>41659</c:v>
                </c:pt>
                <c:pt idx="2195">
                  <c:v>41660</c:v>
                </c:pt>
                <c:pt idx="2196">
                  <c:v>41661</c:v>
                </c:pt>
                <c:pt idx="2197">
                  <c:v>41662</c:v>
                </c:pt>
                <c:pt idx="2198">
                  <c:v>41663</c:v>
                </c:pt>
                <c:pt idx="2199">
                  <c:v>41666</c:v>
                </c:pt>
                <c:pt idx="2200">
                  <c:v>41667</c:v>
                </c:pt>
                <c:pt idx="2201">
                  <c:v>41668</c:v>
                </c:pt>
                <c:pt idx="2202">
                  <c:v>41669</c:v>
                </c:pt>
                <c:pt idx="2203">
                  <c:v>41677</c:v>
                </c:pt>
                <c:pt idx="2204">
                  <c:v>41680</c:v>
                </c:pt>
                <c:pt idx="2205">
                  <c:v>41681</c:v>
                </c:pt>
                <c:pt idx="2206">
                  <c:v>41682</c:v>
                </c:pt>
                <c:pt idx="2207">
                  <c:v>41683</c:v>
                </c:pt>
                <c:pt idx="2208">
                  <c:v>41684</c:v>
                </c:pt>
                <c:pt idx="2209">
                  <c:v>41687</c:v>
                </c:pt>
                <c:pt idx="2210">
                  <c:v>41688</c:v>
                </c:pt>
                <c:pt idx="2211">
                  <c:v>41689</c:v>
                </c:pt>
                <c:pt idx="2212">
                  <c:v>41690</c:v>
                </c:pt>
                <c:pt idx="2213">
                  <c:v>41691</c:v>
                </c:pt>
                <c:pt idx="2214">
                  <c:v>41694</c:v>
                </c:pt>
                <c:pt idx="2215">
                  <c:v>41695</c:v>
                </c:pt>
                <c:pt idx="2216">
                  <c:v>41696</c:v>
                </c:pt>
                <c:pt idx="2217">
                  <c:v>41697</c:v>
                </c:pt>
                <c:pt idx="2218">
                  <c:v>41698</c:v>
                </c:pt>
                <c:pt idx="2219">
                  <c:v>41701</c:v>
                </c:pt>
                <c:pt idx="2220">
                  <c:v>41702</c:v>
                </c:pt>
                <c:pt idx="2221">
                  <c:v>41703</c:v>
                </c:pt>
                <c:pt idx="2222">
                  <c:v>41704</c:v>
                </c:pt>
                <c:pt idx="2223">
                  <c:v>41705</c:v>
                </c:pt>
                <c:pt idx="2224">
                  <c:v>41708</c:v>
                </c:pt>
                <c:pt idx="2225">
                  <c:v>41709</c:v>
                </c:pt>
                <c:pt idx="2226">
                  <c:v>41710</c:v>
                </c:pt>
                <c:pt idx="2227">
                  <c:v>41711</c:v>
                </c:pt>
                <c:pt idx="2228">
                  <c:v>41712</c:v>
                </c:pt>
                <c:pt idx="2229">
                  <c:v>41715</c:v>
                </c:pt>
                <c:pt idx="2230">
                  <c:v>41716</c:v>
                </c:pt>
                <c:pt idx="2231">
                  <c:v>41717</c:v>
                </c:pt>
                <c:pt idx="2232">
                  <c:v>41718</c:v>
                </c:pt>
                <c:pt idx="2233">
                  <c:v>41719</c:v>
                </c:pt>
                <c:pt idx="2234">
                  <c:v>41722</c:v>
                </c:pt>
                <c:pt idx="2235">
                  <c:v>41723</c:v>
                </c:pt>
                <c:pt idx="2236">
                  <c:v>41724</c:v>
                </c:pt>
                <c:pt idx="2237">
                  <c:v>41725</c:v>
                </c:pt>
                <c:pt idx="2238">
                  <c:v>41726</c:v>
                </c:pt>
                <c:pt idx="2239">
                  <c:v>41729</c:v>
                </c:pt>
                <c:pt idx="2240">
                  <c:v>41730</c:v>
                </c:pt>
                <c:pt idx="2241">
                  <c:v>41731</c:v>
                </c:pt>
                <c:pt idx="2242">
                  <c:v>41732</c:v>
                </c:pt>
                <c:pt idx="2243">
                  <c:v>41733</c:v>
                </c:pt>
                <c:pt idx="2244">
                  <c:v>41737</c:v>
                </c:pt>
                <c:pt idx="2245">
                  <c:v>41738</c:v>
                </c:pt>
                <c:pt idx="2246">
                  <c:v>41739</c:v>
                </c:pt>
                <c:pt idx="2247">
                  <c:v>41740</c:v>
                </c:pt>
                <c:pt idx="2248">
                  <c:v>41743</c:v>
                </c:pt>
                <c:pt idx="2249">
                  <c:v>41744</c:v>
                </c:pt>
                <c:pt idx="2250">
                  <c:v>41745</c:v>
                </c:pt>
                <c:pt idx="2251">
                  <c:v>41746</c:v>
                </c:pt>
                <c:pt idx="2252">
                  <c:v>41747</c:v>
                </c:pt>
                <c:pt idx="2253">
                  <c:v>41750</c:v>
                </c:pt>
                <c:pt idx="2254">
                  <c:v>41751</c:v>
                </c:pt>
                <c:pt idx="2255">
                  <c:v>41752</c:v>
                </c:pt>
                <c:pt idx="2256">
                  <c:v>41753</c:v>
                </c:pt>
                <c:pt idx="2257">
                  <c:v>41754</c:v>
                </c:pt>
                <c:pt idx="2258">
                  <c:v>41757</c:v>
                </c:pt>
                <c:pt idx="2259">
                  <c:v>41758</c:v>
                </c:pt>
                <c:pt idx="2260">
                  <c:v>41759</c:v>
                </c:pt>
                <c:pt idx="2261">
                  <c:v>41764</c:v>
                </c:pt>
                <c:pt idx="2262">
                  <c:v>41765</c:v>
                </c:pt>
                <c:pt idx="2263">
                  <c:v>41766</c:v>
                </c:pt>
                <c:pt idx="2264">
                  <c:v>41767</c:v>
                </c:pt>
                <c:pt idx="2265">
                  <c:v>41768</c:v>
                </c:pt>
                <c:pt idx="2266">
                  <c:v>41771</c:v>
                </c:pt>
                <c:pt idx="2267">
                  <c:v>41772</c:v>
                </c:pt>
                <c:pt idx="2268">
                  <c:v>41773</c:v>
                </c:pt>
                <c:pt idx="2269">
                  <c:v>41774</c:v>
                </c:pt>
                <c:pt idx="2270">
                  <c:v>41775</c:v>
                </c:pt>
                <c:pt idx="2271">
                  <c:v>41778</c:v>
                </c:pt>
                <c:pt idx="2272">
                  <c:v>41779</c:v>
                </c:pt>
                <c:pt idx="2273">
                  <c:v>41780</c:v>
                </c:pt>
                <c:pt idx="2274">
                  <c:v>41781</c:v>
                </c:pt>
                <c:pt idx="2275">
                  <c:v>41782</c:v>
                </c:pt>
                <c:pt idx="2276">
                  <c:v>41785</c:v>
                </c:pt>
                <c:pt idx="2277">
                  <c:v>41786</c:v>
                </c:pt>
                <c:pt idx="2278">
                  <c:v>41787</c:v>
                </c:pt>
                <c:pt idx="2279">
                  <c:v>41788</c:v>
                </c:pt>
                <c:pt idx="2280">
                  <c:v>41789</c:v>
                </c:pt>
                <c:pt idx="2281">
                  <c:v>41793</c:v>
                </c:pt>
                <c:pt idx="2282">
                  <c:v>41794</c:v>
                </c:pt>
                <c:pt idx="2283">
                  <c:v>41795</c:v>
                </c:pt>
                <c:pt idx="2284">
                  <c:v>41796</c:v>
                </c:pt>
                <c:pt idx="2285">
                  <c:v>41799</c:v>
                </c:pt>
                <c:pt idx="2286">
                  <c:v>41800</c:v>
                </c:pt>
                <c:pt idx="2287">
                  <c:v>41801</c:v>
                </c:pt>
                <c:pt idx="2288">
                  <c:v>41802</c:v>
                </c:pt>
                <c:pt idx="2289">
                  <c:v>41803</c:v>
                </c:pt>
                <c:pt idx="2290">
                  <c:v>41806</c:v>
                </c:pt>
                <c:pt idx="2291">
                  <c:v>41807</c:v>
                </c:pt>
                <c:pt idx="2292">
                  <c:v>41808</c:v>
                </c:pt>
                <c:pt idx="2293">
                  <c:v>41809</c:v>
                </c:pt>
                <c:pt idx="2294">
                  <c:v>41810</c:v>
                </c:pt>
                <c:pt idx="2295">
                  <c:v>41813</c:v>
                </c:pt>
                <c:pt idx="2296">
                  <c:v>41814</c:v>
                </c:pt>
                <c:pt idx="2297">
                  <c:v>41815</c:v>
                </c:pt>
                <c:pt idx="2298">
                  <c:v>41816</c:v>
                </c:pt>
                <c:pt idx="2299">
                  <c:v>41817</c:v>
                </c:pt>
                <c:pt idx="2300">
                  <c:v>41820</c:v>
                </c:pt>
                <c:pt idx="2301">
                  <c:v>41821</c:v>
                </c:pt>
                <c:pt idx="2302">
                  <c:v>41822</c:v>
                </c:pt>
                <c:pt idx="2303">
                  <c:v>41823</c:v>
                </c:pt>
                <c:pt idx="2304">
                  <c:v>41824</c:v>
                </c:pt>
                <c:pt idx="2305">
                  <c:v>41827</c:v>
                </c:pt>
                <c:pt idx="2306">
                  <c:v>41828</c:v>
                </c:pt>
                <c:pt idx="2307">
                  <c:v>41829</c:v>
                </c:pt>
                <c:pt idx="2308">
                  <c:v>41830</c:v>
                </c:pt>
                <c:pt idx="2309">
                  <c:v>41831</c:v>
                </c:pt>
                <c:pt idx="2310">
                  <c:v>41834</c:v>
                </c:pt>
                <c:pt idx="2311">
                  <c:v>41835</c:v>
                </c:pt>
                <c:pt idx="2312">
                  <c:v>41836</c:v>
                </c:pt>
                <c:pt idx="2313">
                  <c:v>41837</c:v>
                </c:pt>
                <c:pt idx="2314">
                  <c:v>41838</c:v>
                </c:pt>
                <c:pt idx="2315">
                  <c:v>41841</c:v>
                </c:pt>
                <c:pt idx="2316">
                  <c:v>41842</c:v>
                </c:pt>
                <c:pt idx="2317">
                  <c:v>41843</c:v>
                </c:pt>
                <c:pt idx="2318">
                  <c:v>41844</c:v>
                </c:pt>
                <c:pt idx="2319">
                  <c:v>41845</c:v>
                </c:pt>
                <c:pt idx="2320">
                  <c:v>41848</c:v>
                </c:pt>
                <c:pt idx="2321">
                  <c:v>41849</c:v>
                </c:pt>
                <c:pt idx="2322">
                  <c:v>41850</c:v>
                </c:pt>
                <c:pt idx="2323">
                  <c:v>41851</c:v>
                </c:pt>
                <c:pt idx="2324">
                  <c:v>41852</c:v>
                </c:pt>
                <c:pt idx="2325">
                  <c:v>41855</c:v>
                </c:pt>
                <c:pt idx="2326">
                  <c:v>41856</c:v>
                </c:pt>
                <c:pt idx="2327">
                  <c:v>41857</c:v>
                </c:pt>
                <c:pt idx="2328">
                  <c:v>41858</c:v>
                </c:pt>
                <c:pt idx="2329">
                  <c:v>41859</c:v>
                </c:pt>
                <c:pt idx="2330">
                  <c:v>41862</c:v>
                </c:pt>
                <c:pt idx="2331">
                  <c:v>41863</c:v>
                </c:pt>
                <c:pt idx="2332">
                  <c:v>41864</c:v>
                </c:pt>
                <c:pt idx="2333">
                  <c:v>41865</c:v>
                </c:pt>
                <c:pt idx="2334">
                  <c:v>41866</c:v>
                </c:pt>
                <c:pt idx="2335">
                  <c:v>41869</c:v>
                </c:pt>
                <c:pt idx="2336">
                  <c:v>41870</c:v>
                </c:pt>
                <c:pt idx="2337">
                  <c:v>41871</c:v>
                </c:pt>
                <c:pt idx="2338">
                  <c:v>41872</c:v>
                </c:pt>
                <c:pt idx="2339">
                  <c:v>41873</c:v>
                </c:pt>
                <c:pt idx="2340">
                  <c:v>41876</c:v>
                </c:pt>
                <c:pt idx="2341">
                  <c:v>41877</c:v>
                </c:pt>
                <c:pt idx="2342">
                  <c:v>41878</c:v>
                </c:pt>
                <c:pt idx="2343">
                  <c:v>41879</c:v>
                </c:pt>
                <c:pt idx="2344">
                  <c:v>41880</c:v>
                </c:pt>
                <c:pt idx="2345">
                  <c:v>41883</c:v>
                </c:pt>
                <c:pt idx="2346">
                  <c:v>41884</c:v>
                </c:pt>
                <c:pt idx="2347">
                  <c:v>41885</c:v>
                </c:pt>
                <c:pt idx="2348">
                  <c:v>41886</c:v>
                </c:pt>
                <c:pt idx="2349">
                  <c:v>41887</c:v>
                </c:pt>
                <c:pt idx="2350">
                  <c:v>41891</c:v>
                </c:pt>
                <c:pt idx="2351">
                  <c:v>41892</c:v>
                </c:pt>
                <c:pt idx="2352">
                  <c:v>41893</c:v>
                </c:pt>
                <c:pt idx="2353">
                  <c:v>41894</c:v>
                </c:pt>
                <c:pt idx="2354">
                  <c:v>41897</c:v>
                </c:pt>
                <c:pt idx="2355">
                  <c:v>41898</c:v>
                </c:pt>
                <c:pt idx="2356">
                  <c:v>41899</c:v>
                </c:pt>
                <c:pt idx="2357">
                  <c:v>41900</c:v>
                </c:pt>
                <c:pt idx="2358">
                  <c:v>41901</c:v>
                </c:pt>
                <c:pt idx="2359">
                  <c:v>41904</c:v>
                </c:pt>
                <c:pt idx="2360">
                  <c:v>41905</c:v>
                </c:pt>
                <c:pt idx="2361">
                  <c:v>41906</c:v>
                </c:pt>
                <c:pt idx="2362">
                  <c:v>41907</c:v>
                </c:pt>
                <c:pt idx="2363">
                  <c:v>41908</c:v>
                </c:pt>
                <c:pt idx="2364">
                  <c:v>41911</c:v>
                </c:pt>
                <c:pt idx="2365">
                  <c:v>41912</c:v>
                </c:pt>
                <c:pt idx="2366">
                  <c:v>41920</c:v>
                </c:pt>
                <c:pt idx="2367">
                  <c:v>41921</c:v>
                </c:pt>
                <c:pt idx="2368">
                  <c:v>41922</c:v>
                </c:pt>
                <c:pt idx="2369">
                  <c:v>41925</c:v>
                </c:pt>
                <c:pt idx="2370">
                  <c:v>41926</c:v>
                </c:pt>
                <c:pt idx="2371">
                  <c:v>41927</c:v>
                </c:pt>
                <c:pt idx="2372">
                  <c:v>41928</c:v>
                </c:pt>
                <c:pt idx="2373">
                  <c:v>41929</c:v>
                </c:pt>
                <c:pt idx="2374">
                  <c:v>41932</c:v>
                </c:pt>
                <c:pt idx="2375">
                  <c:v>41933</c:v>
                </c:pt>
                <c:pt idx="2376">
                  <c:v>41934</c:v>
                </c:pt>
                <c:pt idx="2377">
                  <c:v>41935</c:v>
                </c:pt>
                <c:pt idx="2378">
                  <c:v>41936</c:v>
                </c:pt>
                <c:pt idx="2379">
                  <c:v>41939</c:v>
                </c:pt>
                <c:pt idx="2380">
                  <c:v>41940</c:v>
                </c:pt>
                <c:pt idx="2381">
                  <c:v>41941</c:v>
                </c:pt>
                <c:pt idx="2382">
                  <c:v>41942</c:v>
                </c:pt>
                <c:pt idx="2383">
                  <c:v>41943</c:v>
                </c:pt>
                <c:pt idx="2384">
                  <c:v>41946</c:v>
                </c:pt>
                <c:pt idx="2385">
                  <c:v>41947</c:v>
                </c:pt>
                <c:pt idx="2386">
                  <c:v>41948</c:v>
                </c:pt>
                <c:pt idx="2387">
                  <c:v>41949</c:v>
                </c:pt>
                <c:pt idx="2388">
                  <c:v>41950</c:v>
                </c:pt>
                <c:pt idx="2389">
                  <c:v>41953</c:v>
                </c:pt>
                <c:pt idx="2390">
                  <c:v>41954</c:v>
                </c:pt>
                <c:pt idx="2391">
                  <c:v>41955</c:v>
                </c:pt>
                <c:pt idx="2392">
                  <c:v>41956</c:v>
                </c:pt>
                <c:pt idx="2393">
                  <c:v>41957</c:v>
                </c:pt>
                <c:pt idx="2394">
                  <c:v>41960</c:v>
                </c:pt>
                <c:pt idx="2395">
                  <c:v>41961</c:v>
                </c:pt>
                <c:pt idx="2396">
                  <c:v>41962</c:v>
                </c:pt>
                <c:pt idx="2397">
                  <c:v>41963</c:v>
                </c:pt>
                <c:pt idx="2398">
                  <c:v>41964</c:v>
                </c:pt>
                <c:pt idx="2399">
                  <c:v>41967</c:v>
                </c:pt>
                <c:pt idx="2400">
                  <c:v>41968</c:v>
                </c:pt>
                <c:pt idx="2401">
                  <c:v>41969</c:v>
                </c:pt>
                <c:pt idx="2402">
                  <c:v>41970</c:v>
                </c:pt>
                <c:pt idx="2403">
                  <c:v>41971</c:v>
                </c:pt>
                <c:pt idx="2404">
                  <c:v>41974</c:v>
                </c:pt>
                <c:pt idx="2405">
                  <c:v>41975</c:v>
                </c:pt>
                <c:pt idx="2406">
                  <c:v>41976</c:v>
                </c:pt>
                <c:pt idx="2407">
                  <c:v>41977</c:v>
                </c:pt>
                <c:pt idx="2408">
                  <c:v>41978</c:v>
                </c:pt>
                <c:pt idx="2409">
                  <c:v>41981</c:v>
                </c:pt>
                <c:pt idx="2410">
                  <c:v>41982</c:v>
                </c:pt>
                <c:pt idx="2411">
                  <c:v>41983</c:v>
                </c:pt>
                <c:pt idx="2412">
                  <c:v>41984</c:v>
                </c:pt>
                <c:pt idx="2413">
                  <c:v>41985</c:v>
                </c:pt>
                <c:pt idx="2414">
                  <c:v>41988</c:v>
                </c:pt>
                <c:pt idx="2415">
                  <c:v>41989</c:v>
                </c:pt>
                <c:pt idx="2416">
                  <c:v>41990</c:v>
                </c:pt>
                <c:pt idx="2417">
                  <c:v>41991</c:v>
                </c:pt>
                <c:pt idx="2418">
                  <c:v>41992</c:v>
                </c:pt>
                <c:pt idx="2419">
                  <c:v>41995</c:v>
                </c:pt>
                <c:pt idx="2420">
                  <c:v>41996</c:v>
                </c:pt>
                <c:pt idx="2421">
                  <c:v>41997</c:v>
                </c:pt>
                <c:pt idx="2422">
                  <c:v>41998</c:v>
                </c:pt>
                <c:pt idx="2423">
                  <c:v>41999</c:v>
                </c:pt>
                <c:pt idx="2424">
                  <c:v>42002</c:v>
                </c:pt>
                <c:pt idx="2425">
                  <c:v>42003</c:v>
                </c:pt>
                <c:pt idx="2426">
                  <c:v>42004</c:v>
                </c:pt>
                <c:pt idx="2427">
                  <c:v>42009</c:v>
                </c:pt>
                <c:pt idx="2428">
                  <c:v>42010</c:v>
                </c:pt>
                <c:pt idx="2429">
                  <c:v>42011</c:v>
                </c:pt>
                <c:pt idx="2430">
                  <c:v>42012</c:v>
                </c:pt>
                <c:pt idx="2431">
                  <c:v>42013</c:v>
                </c:pt>
                <c:pt idx="2432">
                  <c:v>42016</c:v>
                </c:pt>
                <c:pt idx="2433">
                  <c:v>42017</c:v>
                </c:pt>
                <c:pt idx="2434">
                  <c:v>42018</c:v>
                </c:pt>
                <c:pt idx="2435">
                  <c:v>42019</c:v>
                </c:pt>
                <c:pt idx="2436">
                  <c:v>42020</c:v>
                </c:pt>
                <c:pt idx="2437">
                  <c:v>42023</c:v>
                </c:pt>
                <c:pt idx="2438">
                  <c:v>42024</c:v>
                </c:pt>
                <c:pt idx="2439">
                  <c:v>42025</c:v>
                </c:pt>
                <c:pt idx="2440">
                  <c:v>42026</c:v>
                </c:pt>
                <c:pt idx="2441">
                  <c:v>42027</c:v>
                </c:pt>
                <c:pt idx="2442">
                  <c:v>42030</c:v>
                </c:pt>
                <c:pt idx="2443">
                  <c:v>42031</c:v>
                </c:pt>
                <c:pt idx="2444">
                  <c:v>42032</c:v>
                </c:pt>
                <c:pt idx="2445">
                  <c:v>42033</c:v>
                </c:pt>
                <c:pt idx="2446">
                  <c:v>42034</c:v>
                </c:pt>
                <c:pt idx="2447">
                  <c:v>42037</c:v>
                </c:pt>
                <c:pt idx="2448">
                  <c:v>42038</c:v>
                </c:pt>
                <c:pt idx="2449">
                  <c:v>42039</c:v>
                </c:pt>
                <c:pt idx="2450">
                  <c:v>42040</c:v>
                </c:pt>
                <c:pt idx="2451">
                  <c:v>42041</c:v>
                </c:pt>
                <c:pt idx="2452">
                  <c:v>42044</c:v>
                </c:pt>
                <c:pt idx="2453">
                  <c:v>42045</c:v>
                </c:pt>
                <c:pt idx="2454">
                  <c:v>42046</c:v>
                </c:pt>
                <c:pt idx="2455">
                  <c:v>42047</c:v>
                </c:pt>
                <c:pt idx="2456">
                  <c:v>42048</c:v>
                </c:pt>
                <c:pt idx="2457">
                  <c:v>42051</c:v>
                </c:pt>
                <c:pt idx="2458">
                  <c:v>42052</c:v>
                </c:pt>
                <c:pt idx="2459">
                  <c:v>42060</c:v>
                </c:pt>
                <c:pt idx="2460">
                  <c:v>42061</c:v>
                </c:pt>
                <c:pt idx="2461">
                  <c:v>42062</c:v>
                </c:pt>
                <c:pt idx="2462">
                  <c:v>42065</c:v>
                </c:pt>
                <c:pt idx="2463">
                  <c:v>42066</c:v>
                </c:pt>
                <c:pt idx="2464">
                  <c:v>42067</c:v>
                </c:pt>
                <c:pt idx="2465">
                  <c:v>42068</c:v>
                </c:pt>
                <c:pt idx="2466">
                  <c:v>42069</c:v>
                </c:pt>
                <c:pt idx="2467">
                  <c:v>42072</c:v>
                </c:pt>
                <c:pt idx="2468">
                  <c:v>42073</c:v>
                </c:pt>
                <c:pt idx="2469">
                  <c:v>42074</c:v>
                </c:pt>
                <c:pt idx="2470">
                  <c:v>42075</c:v>
                </c:pt>
                <c:pt idx="2471">
                  <c:v>42076</c:v>
                </c:pt>
                <c:pt idx="2472">
                  <c:v>42079</c:v>
                </c:pt>
                <c:pt idx="2473">
                  <c:v>42080</c:v>
                </c:pt>
                <c:pt idx="2474">
                  <c:v>42081</c:v>
                </c:pt>
                <c:pt idx="2475">
                  <c:v>42082</c:v>
                </c:pt>
                <c:pt idx="2476">
                  <c:v>42083</c:v>
                </c:pt>
                <c:pt idx="2477">
                  <c:v>42086</c:v>
                </c:pt>
                <c:pt idx="2478">
                  <c:v>42087</c:v>
                </c:pt>
                <c:pt idx="2479">
                  <c:v>42088</c:v>
                </c:pt>
                <c:pt idx="2480">
                  <c:v>42089</c:v>
                </c:pt>
                <c:pt idx="2481">
                  <c:v>42090</c:v>
                </c:pt>
                <c:pt idx="2482">
                  <c:v>42093</c:v>
                </c:pt>
                <c:pt idx="2483">
                  <c:v>42094</c:v>
                </c:pt>
                <c:pt idx="2484">
                  <c:v>42095</c:v>
                </c:pt>
                <c:pt idx="2485">
                  <c:v>42096</c:v>
                </c:pt>
                <c:pt idx="2486">
                  <c:v>42097</c:v>
                </c:pt>
                <c:pt idx="2487">
                  <c:v>42101</c:v>
                </c:pt>
                <c:pt idx="2488">
                  <c:v>42102</c:v>
                </c:pt>
                <c:pt idx="2489">
                  <c:v>42103</c:v>
                </c:pt>
                <c:pt idx="2490">
                  <c:v>42104</c:v>
                </c:pt>
                <c:pt idx="2491">
                  <c:v>42107</c:v>
                </c:pt>
                <c:pt idx="2492">
                  <c:v>42108</c:v>
                </c:pt>
                <c:pt idx="2493">
                  <c:v>42109</c:v>
                </c:pt>
                <c:pt idx="2494">
                  <c:v>42110</c:v>
                </c:pt>
                <c:pt idx="2495">
                  <c:v>42111</c:v>
                </c:pt>
                <c:pt idx="2496">
                  <c:v>42114</c:v>
                </c:pt>
                <c:pt idx="2497">
                  <c:v>42115</c:v>
                </c:pt>
                <c:pt idx="2498">
                  <c:v>42116</c:v>
                </c:pt>
                <c:pt idx="2499">
                  <c:v>42117</c:v>
                </c:pt>
                <c:pt idx="2500">
                  <c:v>42118</c:v>
                </c:pt>
                <c:pt idx="2501">
                  <c:v>42121</c:v>
                </c:pt>
                <c:pt idx="2502">
                  <c:v>42122</c:v>
                </c:pt>
                <c:pt idx="2503">
                  <c:v>42123</c:v>
                </c:pt>
                <c:pt idx="2504">
                  <c:v>42124</c:v>
                </c:pt>
                <c:pt idx="2505">
                  <c:v>42128</c:v>
                </c:pt>
                <c:pt idx="2506">
                  <c:v>42129</c:v>
                </c:pt>
                <c:pt idx="2507">
                  <c:v>42130</c:v>
                </c:pt>
                <c:pt idx="2508">
                  <c:v>42131</c:v>
                </c:pt>
                <c:pt idx="2509">
                  <c:v>42132</c:v>
                </c:pt>
                <c:pt idx="2510">
                  <c:v>42135</c:v>
                </c:pt>
                <c:pt idx="2511">
                  <c:v>42136</c:v>
                </c:pt>
                <c:pt idx="2512">
                  <c:v>42137</c:v>
                </c:pt>
                <c:pt idx="2513">
                  <c:v>42138</c:v>
                </c:pt>
                <c:pt idx="2514">
                  <c:v>42139</c:v>
                </c:pt>
                <c:pt idx="2515">
                  <c:v>42142</c:v>
                </c:pt>
                <c:pt idx="2516">
                  <c:v>42143</c:v>
                </c:pt>
                <c:pt idx="2517">
                  <c:v>42144</c:v>
                </c:pt>
                <c:pt idx="2518">
                  <c:v>42145</c:v>
                </c:pt>
                <c:pt idx="2519">
                  <c:v>42146</c:v>
                </c:pt>
                <c:pt idx="2520">
                  <c:v>42149</c:v>
                </c:pt>
                <c:pt idx="2521">
                  <c:v>42150</c:v>
                </c:pt>
                <c:pt idx="2522">
                  <c:v>42151</c:v>
                </c:pt>
                <c:pt idx="2523">
                  <c:v>42152</c:v>
                </c:pt>
                <c:pt idx="2524">
                  <c:v>42153</c:v>
                </c:pt>
                <c:pt idx="2525">
                  <c:v>42156</c:v>
                </c:pt>
                <c:pt idx="2526">
                  <c:v>42157</c:v>
                </c:pt>
                <c:pt idx="2527">
                  <c:v>42158</c:v>
                </c:pt>
                <c:pt idx="2528">
                  <c:v>42159</c:v>
                </c:pt>
                <c:pt idx="2529">
                  <c:v>42160</c:v>
                </c:pt>
                <c:pt idx="2530">
                  <c:v>42163</c:v>
                </c:pt>
                <c:pt idx="2531">
                  <c:v>42164</c:v>
                </c:pt>
                <c:pt idx="2532">
                  <c:v>42165</c:v>
                </c:pt>
                <c:pt idx="2533">
                  <c:v>42166</c:v>
                </c:pt>
                <c:pt idx="2534">
                  <c:v>42167</c:v>
                </c:pt>
                <c:pt idx="2535">
                  <c:v>42170</c:v>
                </c:pt>
                <c:pt idx="2536">
                  <c:v>42171</c:v>
                </c:pt>
                <c:pt idx="2537">
                  <c:v>42172</c:v>
                </c:pt>
                <c:pt idx="2538">
                  <c:v>42173</c:v>
                </c:pt>
                <c:pt idx="2539">
                  <c:v>42174</c:v>
                </c:pt>
                <c:pt idx="2540">
                  <c:v>42178</c:v>
                </c:pt>
                <c:pt idx="2541">
                  <c:v>42179</c:v>
                </c:pt>
                <c:pt idx="2542">
                  <c:v>42180</c:v>
                </c:pt>
                <c:pt idx="2543">
                  <c:v>42181</c:v>
                </c:pt>
                <c:pt idx="2544">
                  <c:v>42184</c:v>
                </c:pt>
                <c:pt idx="2545">
                  <c:v>42185</c:v>
                </c:pt>
                <c:pt idx="2546">
                  <c:v>42186</c:v>
                </c:pt>
                <c:pt idx="2547">
                  <c:v>42187</c:v>
                </c:pt>
                <c:pt idx="2548">
                  <c:v>42188</c:v>
                </c:pt>
                <c:pt idx="2549">
                  <c:v>42191</c:v>
                </c:pt>
                <c:pt idx="2550">
                  <c:v>42192</c:v>
                </c:pt>
                <c:pt idx="2551">
                  <c:v>42193</c:v>
                </c:pt>
                <c:pt idx="2552">
                  <c:v>42194</c:v>
                </c:pt>
                <c:pt idx="2553">
                  <c:v>42195</c:v>
                </c:pt>
                <c:pt idx="2554">
                  <c:v>42198</c:v>
                </c:pt>
                <c:pt idx="2555">
                  <c:v>42199</c:v>
                </c:pt>
                <c:pt idx="2556">
                  <c:v>42200</c:v>
                </c:pt>
                <c:pt idx="2557">
                  <c:v>42201</c:v>
                </c:pt>
                <c:pt idx="2558">
                  <c:v>42202</c:v>
                </c:pt>
                <c:pt idx="2559">
                  <c:v>42205</c:v>
                </c:pt>
                <c:pt idx="2560">
                  <c:v>42206</c:v>
                </c:pt>
                <c:pt idx="2561">
                  <c:v>42207</c:v>
                </c:pt>
                <c:pt idx="2562">
                  <c:v>42208</c:v>
                </c:pt>
                <c:pt idx="2563">
                  <c:v>42209</c:v>
                </c:pt>
                <c:pt idx="2564">
                  <c:v>42212</c:v>
                </c:pt>
                <c:pt idx="2565">
                  <c:v>42213</c:v>
                </c:pt>
                <c:pt idx="2566">
                  <c:v>42214</c:v>
                </c:pt>
                <c:pt idx="2567">
                  <c:v>42215</c:v>
                </c:pt>
                <c:pt idx="2568">
                  <c:v>42216</c:v>
                </c:pt>
                <c:pt idx="2569">
                  <c:v>42219</c:v>
                </c:pt>
                <c:pt idx="2570">
                  <c:v>42220</c:v>
                </c:pt>
                <c:pt idx="2571">
                  <c:v>42221</c:v>
                </c:pt>
                <c:pt idx="2572">
                  <c:v>42222</c:v>
                </c:pt>
                <c:pt idx="2573">
                  <c:v>42223</c:v>
                </c:pt>
                <c:pt idx="2574">
                  <c:v>42226</c:v>
                </c:pt>
                <c:pt idx="2575">
                  <c:v>42227</c:v>
                </c:pt>
                <c:pt idx="2576">
                  <c:v>42228</c:v>
                </c:pt>
                <c:pt idx="2577">
                  <c:v>42229</c:v>
                </c:pt>
                <c:pt idx="2578">
                  <c:v>42230</c:v>
                </c:pt>
                <c:pt idx="2579">
                  <c:v>42233</c:v>
                </c:pt>
                <c:pt idx="2580">
                  <c:v>42234</c:v>
                </c:pt>
                <c:pt idx="2581">
                  <c:v>42235</c:v>
                </c:pt>
                <c:pt idx="2582">
                  <c:v>42236</c:v>
                </c:pt>
                <c:pt idx="2583">
                  <c:v>42237</c:v>
                </c:pt>
                <c:pt idx="2584">
                  <c:v>42240</c:v>
                </c:pt>
                <c:pt idx="2585">
                  <c:v>42241</c:v>
                </c:pt>
                <c:pt idx="2586">
                  <c:v>42242</c:v>
                </c:pt>
                <c:pt idx="2587">
                  <c:v>42243</c:v>
                </c:pt>
                <c:pt idx="2588">
                  <c:v>42244</c:v>
                </c:pt>
                <c:pt idx="2589">
                  <c:v>42247</c:v>
                </c:pt>
                <c:pt idx="2590">
                  <c:v>42248</c:v>
                </c:pt>
                <c:pt idx="2591">
                  <c:v>42249</c:v>
                </c:pt>
                <c:pt idx="2592">
                  <c:v>42254</c:v>
                </c:pt>
                <c:pt idx="2593">
                  <c:v>42255</c:v>
                </c:pt>
                <c:pt idx="2594">
                  <c:v>42256</c:v>
                </c:pt>
                <c:pt idx="2595">
                  <c:v>42257</c:v>
                </c:pt>
                <c:pt idx="2596">
                  <c:v>42258</c:v>
                </c:pt>
                <c:pt idx="2597">
                  <c:v>42261</c:v>
                </c:pt>
                <c:pt idx="2598">
                  <c:v>42262</c:v>
                </c:pt>
                <c:pt idx="2599">
                  <c:v>42263</c:v>
                </c:pt>
                <c:pt idx="2600">
                  <c:v>42264</c:v>
                </c:pt>
                <c:pt idx="2601">
                  <c:v>42265</c:v>
                </c:pt>
                <c:pt idx="2602">
                  <c:v>42268</c:v>
                </c:pt>
                <c:pt idx="2603">
                  <c:v>42269</c:v>
                </c:pt>
                <c:pt idx="2604">
                  <c:v>42270</c:v>
                </c:pt>
                <c:pt idx="2605">
                  <c:v>42271</c:v>
                </c:pt>
                <c:pt idx="2606">
                  <c:v>42272</c:v>
                </c:pt>
                <c:pt idx="2607">
                  <c:v>42275</c:v>
                </c:pt>
                <c:pt idx="2608">
                  <c:v>42276</c:v>
                </c:pt>
                <c:pt idx="2609">
                  <c:v>42277</c:v>
                </c:pt>
                <c:pt idx="2610">
                  <c:v>42285</c:v>
                </c:pt>
                <c:pt idx="2611">
                  <c:v>42286</c:v>
                </c:pt>
                <c:pt idx="2612">
                  <c:v>42289</c:v>
                </c:pt>
                <c:pt idx="2613">
                  <c:v>42290</c:v>
                </c:pt>
                <c:pt idx="2614">
                  <c:v>42291</c:v>
                </c:pt>
                <c:pt idx="2615">
                  <c:v>42292</c:v>
                </c:pt>
                <c:pt idx="2616">
                  <c:v>42293</c:v>
                </c:pt>
                <c:pt idx="2617">
                  <c:v>42296</c:v>
                </c:pt>
                <c:pt idx="2618">
                  <c:v>42297</c:v>
                </c:pt>
                <c:pt idx="2619">
                  <c:v>42298</c:v>
                </c:pt>
                <c:pt idx="2620">
                  <c:v>42299</c:v>
                </c:pt>
                <c:pt idx="2621">
                  <c:v>42300</c:v>
                </c:pt>
                <c:pt idx="2622">
                  <c:v>42303</c:v>
                </c:pt>
                <c:pt idx="2623">
                  <c:v>42304</c:v>
                </c:pt>
                <c:pt idx="2624">
                  <c:v>42305</c:v>
                </c:pt>
                <c:pt idx="2625">
                  <c:v>42306</c:v>
                </c:pt>
                <c:pt idx="2626">
                  <c:v>42307</c:v>
                </c:pt>
                <c:pt idx="2627">
                  <c:v>42310</c:v>
                </c:pt>
                <c:pt idx="2628">
                  <c:v>42311</c:v>
                </c:pt>
                <c:pt idx="2629">
                  <c:v>42312</c:v>
                </c:pt>
                <c:pt idx="2630">
                  <c:v>42313</c:v>
                </c:pt>
                <c:pt idx="2631">
                  <c:v>42314</c:v>
                </c:pt>
                <c:pt idx="2632">
                  <c:v>42317</c:v>
                </c:pt>
                <c:pt idx="2633">
                  <c:v>42318</c:v>
                </c:pt>
                <c:pt idx="2634">
                  <c:v>42319</c:v>
                </c:pt>
                <c:pt idx="2635">
                  <c:v>42320</c:v>
                </c:pt>
                <c:pt idx="2636">
                  <c:v>42321</c:v>
                </c:pt>
                <c:pt idx="2637">
                  <c:v>42324</c:v>
                </c:pt>
                <c:pt idx="2638">
                  <c:v>42325</c:v>
                </c:pt>
                <c:pt idx="2639">
                  <c:v>42326</c:v>
                </c:pt>
                <c:pt idx="2640">
                  <c:v>42327</c:v>
                </c:pt>
                <c:pt idx="2641">
                  <c:v>42328</c:v>
                </c:pt>
                <c:pt idx="2642">
                  <c:v>42331</c:v>
                </c:pt>
                <c:pt idx="2643">
                  <c:v>42332</c:v>
                </c:pt>
                <c:pt idx="2644">
                  <c:v>42333</c:v>
                </c:pt>
                <c:pt idx="2645">
                  <c:v>42334</c:v>
                </c:pt>
                <c:pt idx="2646">
                  <c:v>42335</c:v>
                </c:pt>
                <c:pt idx="2647">
                  <c:v>42338</c:v>
                </c:pt>
                <c:pt idx="2648">
                  <c:v>42339</c:v>
                </c:pt>
                <c:pt idx="2649">
                  <c:v>42340</c:v>
                </c:pt>
                <c:pt idx="2650">
                  <c:v>42341</c:v>
                </c:pt>
                <c:pt idx="2651">
                  <c:v>42342</c:v>
                </c:pt>
                <c:pt idx="2652">
                  <c:v>42345</c:v>
                </c:pt>
                <c:pt idx="2653">
                  <c:v>42346</c:v>
                </c:pt>
                <c:pt idx="2654">
                  <c:v>42347</c:v>
                </c:pt>
                <c:pt idx="2655">
                  <c:v>42348</c:v>
                </c:pt>
                <c:pt idx="2656">
                  <c:v>42349</c:v>
                </c:pt>
                <c:pt idx="2657">
                  <c:v>42352</c:v>
                </c:pt>
                <c:pt idx="2658">
                  <c:v>42353</c:v>
                </c:pt>
                <c:pt idx="2659">
                  <c:v>42354</c:v>
                </c:pt>
                <c:pt idx="2660">
                  <c:v>42355</c:v>
                </c:pt>
                <c:pt idx="2661">
                  <c:v>42356</c:v>
                </c:pt>
                <c:pt idx="2662">
                  <c:v>42359</c:v>
                </c:pt>
                <c:pt idx="2663">
                  <c:v>42360</c:v>
                </c:pt>
                <c:pt idx="2664">
                  <c:v>42361</c:v>
                </c:pt>
                <c:pt idx="2665">
                  <c:v>42362</c:v>
                </c:pt>
                <c:pt idx="2666">
                  <c:v>42363</c:v>
                </c:pt>
                <c:pt idx="2667">
                  <c:v>42366</c:v>
                </c:pt>
                <c:pt idx="2668">
                  <c:v>42367</c:v>
                </c:pt>
                <c:pt idx="2669">
                  <c:v>42368</c:v>
                </c:pt>
                <c:pt idx="2670">
                  <c:v>42369</c:v>
                </c:pt>
                <c:pt idx="2671">
                  <c:v>42373</c:v>
                </c:pt>
                <c:pt idx="2672">
                  <c:v>42374</c:v>
                </c:pt>
                <c:pt idx="2673">
                  <c:v>42375</c:v>
                </c:pt>
                <c:pt idx="2674">
                  <c:v>42376</c:v>
                </c:pt>
                <c:pt idx="2675">
                  <c:v>42377</c:v>
                </c:pt>
                <c:pt idx="2676">
                  <c:v>42380</c:v>
                </c:pt>
                <c:pt idx="2677">
                  <c:v>42381</c:v>
                </c:pt>
                <c:pt idx="2678">
                  <c:v>42382</c:v>
                </c:pt>
                <c:pt idx="2679">
                  <c:v>42383</c:v>
                </c:pt>
                <c:pt idx="2680">
                  <c:v>42384</c:v>
                </c:pt>
                <c:pt idx="2681">
                  <c:v>42387</c:v>
                </c:pt>
                <c:pt idx="2682">
                  <c:v>42388</c:v>
                </c:pt>
                <c:pt idx="2683">
                  <c:v>42389</c:v>
                </c:pt>
                <c:pt idx="2684">
                  <c:v>42390</c:v>
                </c:pt>
                <c:pt idx="2685">
                  <c:v>42391</c:v>
                </c:pt>
                <c:pt idx="2686">
                  <c:v>42394</c:v>
                </c:pt>
                <c:pt idx="2687">
                  <c:v>42395</c:v>
                </c:pt>
                <c:pt idx="2688">
                  <c:v>42396</c:v>
                </c:pt>
                <c:pt idx="2689">
                  <c:v>42397</c:v>
                </c:pt>
                <c:pt idx="2690">
                  <c:v>42398</c:v>
                </c:pt>
                <c:pt idx="2691">
                  <c:v>42401</c:v>
                </c:pt>
                <c:pt idx="2692">
                  <c:v>42402</c:v>
                </c:pt>
                <c:pt idx="2693">
                  <c:v>42403</c:v>
                </c:pt>
                <c:pt idx="2694">
                  <c:v>42404</c:v>
                </c:pt>
                <c:pt idx="2695">
                  <c:v>42405</c:v>
                </c:pt>
                <c:pt idx="2696">
                  <c:v>42415</c:v>
                </c:pt>
                <c:pt idx="2697">
                  <c:v>42416</c:v>
                </c:pt>
                <c:pt idx="2698">
                  <c:v>42417</c:v>
                </c:pt>
                <c:pt idx="2699">
                  <c:v>42418</c:v>
                </c:pt>
                <c:pt idx="2700">
                  <c:v>42419</c:v>
                </c:pt>
                <c:pt idx="2701">
                  <c:v>42422</c:v>
                </c:pt>
                <c:pt idx="2702">
                  <c:v>42423</c:v>
                </c:pt>
                <c:pt idx="2703">
                  <c:v>42424</c:v>
                </c:pt>
                <c:pt idx="2704">
                  <c:v>42425</c:v>
                </c:pt>
                <c:pt idx="2705">
                  <c:v>42426</c:v>
                </c:pt>
                <c:pt idx="2706">
                  <c:v>42429</c:v>
                </c:pt>
                <c:pt idx="2707">
                  <c:v>42430</c:v>
                </c:pt>
                <c:pt idx="2708">
                  <c:v>42431</c:v>
                </c:pt>
                <c:pt idx="2709">
                  <c:v>42432</c:v>
                </c:pt>
                <c:pt idx="2710">
                  <c:v>42433</c:v>
                </c:pt>
                <c:pt idx="2711">
                  <c:v>42436</c:v>
                </c:pt>
                <c:pt idx="2712">
                  <c:v>42437</c:v>
                </c:pt>
                <c:pt idx="2713">
                  <c:v>42438</c:v>
                </c:pt>
                <c:pt idx="2714">
                  <c:v>42439</c:v>
                </c:pt>
                <c:pt idx="2715">
                  <c:v>42440</c:v>
                </c:pt>
                <c:pt idx="2716">
                  <c:v>42443</c:v>
                </c:pt>
                <c:pt idx="2717">
                  <c:v>42444</c:v>
                </c:pt>
                <c:pt idx="2718">
                  <c:v>42445</c:v>
                </c:pt>
                <c:pt idx="2719">
                  <c:v>42446</c:v>
                </c:pt>
                <c:pt idx="2720">
                  <c:v>42447</c:v>
                </c:pt>
                <c:pt idx="2721">
                  <c:v>42450</c:v>
                </c:pt>
                <c:pt idx="2722">
                  <c:v>42451</c:v>
                </c:pt>
                <c:pt idx="2723">
                  <c:v>42452</c:v>
                </c:pt>
                <c:pt idx="2724">
                  <c:v>42453</c:v>
                </c:pt>
                <c:pt idx="2725">
                  <c:v>42454</c:v>
                </c:pt>
                <c:pt idx="2726">
                  <c:v>42457</c:v>
                </c:pt>
                <c:pt idx="2727">
                  <c:v>42458</c:v>
                </c:pt>
                <c:pt idx="2728">
                  <c:v>42459</c:v>
                </c:pt>
                <c:pt idx="2729">
                  <c:v>42460</c:v>
                </c:pt>
                <c:pt idx="2730">
                  <c:v>42461</c:v>
                </c:pt>
                <c:pt idx="2731">
                  <c:v>42465</c:v>
                </c:pt>
                <c:pt idx="2732">
                  <c:v>42466</c:v>
                </c:pt>
                <c:pt idx="2733">
                  <c:v>42467</c:v>
                </c:pt>
                <c:pt idx="2734">
                  <c:v>42468</c:v>
                </c:pt>
                <c:pt idx="2735">
                  <c:v>42471</c:v>
                </c:pt>
                <c:pt idx="2736">
                  <c:v>42472</c:v>
                </c:pt>
                <c:pt idx="2737">
                  <c:v>42473</c:v>
                </c:pt>
                <c:pt idx="2738">
                  <c:v>42474</c:v>
                </c:pt>
                <c:pt idx="2739">
                  <c:v>42475</c:v>
                </c:pt>
                <c:pt idx="2740">
                  <c:v>42478</c:v>
                </c:pt>
                <c:pt idx="2741">
                  <c:v>42479</c:v>
                </c:pt>
                <c:pt idx="2742">
                  <c:v>42480</c:v>
                </c:pt>
                <c:pt idx="2743">
                  <c:v>42481</c:v>
                </c:pt>
                <c:pt idx="2744">
                  <c:v>42482</c:v>
                </c:pt>
                <c:pt idx="2745">
                  <c:v>42485</c:v>
                </c:pt>
                <c:pt idx="2746">
                  <c:v>42486</c:v>
                </c:pt>
                <c:pt idx="2747">
                  <c:v>42487</c:v>
                </c:pt>
                <c:pt idx="2748">
                  <c:v>42488</c:v>
                </c:pt>
                <c:pt idx="2749">
                  <c:v>42489</c:v>
                </c:pt>
                <c:pt idx="2750">
                  <c:v>42493</c:v>
                </c:pt>
                <c:pt idx="2751">
                  <c:v>42494</c:v>
                </c:pt>
                <c:pt idx="2752">
                  <c:v>42495</c:v>
                </c:pt>
                <c:pt idx="2753">
                  <c:v>42496</c:v>
                </c:pt>
                <c:pt idx="2754">
                  <c:v>42499</c:v>
                </c:pt>
                <c:pt idx="2755">
                  <c:v>42500</c:v>
                </c:pt>
                <c:pt idx="2756">
                  <c:v>42501</c:v>
                </c:pt>
                <c:pt idx="2757">
                  <c:v>42502</c:v>
                </c:pt>
                <c:pt idx="2758">
                  <c:v>42503</c:v>
                </c:pt>
                <c:pt idx="2759">
                  <c:v>42506</c:v>
                </c:pt>
                <c:pt idx="2760">
                  <c:v>42507</c:v>
                </c:pt>
                <c:pt idx="2761">
                  <c:v>42508</c:v>
                </c:pt>
                <c:pt idx="2762">
                  <c:v>42509</c:v>
                </c:pt>
                <c:pt idx="2763">
                  <c:v>42510</c:v>
                </c:pt>
                <c:pt idx="2764">
                  <c:v>42513</c:v>
                </c:pt>
                <c:pt idx="2765">
                  <c:v>42514</c:v>
                </c:pt>
                <c:pt idx="2766">
                  <c:v>42515</c:v>
                </c:pt>
                <c:pt idx="2767">
                  <c:v>42516</c:v>
                </c:pt>
                <c:pt idx="2768">
                  <c:v>42517</c:v>
                </c:pt>
                <c:pt idx="2769">
                  <c:v>42520</c:v>
                </c:pt>
                <c:pt idx="2770">
                  <c:v>42521</c:v>
                </c:pt>
                <c:pt idx="2771">
                  <c:v>42522</c:v>
                </c:pt>
                <c:pt idx="2772">
                  <c:v>42523</c:v>
                </c:pt>
                <c:pt idx="2773">
                  <c:v>42524</c:v>
                </c:pt>
                <c:pt idx="2774">
                  <c:v>42527</c:v>
                </c:pt>
                <c:pt idx="2775">
                  <c:v>42528</c:v>
                </c:pt>
                <c:pt idx="2776">
                  <c:v>42529</c:v>
                </c:pt>
                <c:pt idx="2777">
                  <c:v>42534</c:v>
                </c:pt>
                <c:pt idx="2778">
                  <c:v>42535</c:v>
                </c:pt>
                <c:pt idx="2779">
                  <c:v>42536</c:v>
                </c:pt>
                <c:pt idx="2780">
                  <c:v>42537</c:v>
                </c:pt>
                <c:pt idx="2781">
                  <c:v>42538</c:v>
                </c:pt>
                <c:pt idx="2782">
                  <c:v>42541</c:v>
                </c:pt>
                <c:pt idx="2783">
                  <c:v>42542</c:v>
                </c:pt>
                <c:pt idx="2784">
                  <c:v>42543</c:v>
                </c:pt>
                <c:pt idx="2785">
                  <c:v>42544</c:v>
                </c:pt>
                <c:pt idx="2786">
                  <c:v>42545</c:v>
                </c:pt>
                <c:pt idx="2787">
                  <c:v>42548</c:v>
                </c:pt>
                <c:pt idx="2788">
                  <c:v>42549</c:v>
                </c:pt>
                <c:pt idx="2789">
                  <c:v>42550</c:v>
                </c:pt>
                <c:pt idx="2790">
                  <c:v>42551</c:v>
                </c:pt>
                <c:pt idx="2791">
                  <c:v>42552</c:v>
                </c:pt>
                <c:pt idx="2792">
                  <c:v>42555</c:v>
                </c:pt>
                <c:pt idx="2793">
                  <c:v>42556</c:v>
                </c:pt>
                <c:pt idx="2794">
                  <c:v>42557</c:v>
                </c:pt>
                <c:pt idx="2795">
                  <c:v>42558</c:v>
                </c:pt>
                <c:pt idx="2796">
                  <c:v>42559</c:v>
                </c:pt>
                <c:pt idx="2797">
                  <c:v>42562</c:v>
                </c:pt>
                <c:pt idx="2798">
                  <c:v>42563</c:v>
                </c:pt>
                <c:pt idx="2799">
                  <c:v>42564</c:v>
                </c:pt>
                <c:pt idx="2800">
                  <c:v>42565</c:v>
                </c:pt>
                <c:pt idx="2801">
                  <c:v>42566</c:v>
                </c:pt>
                <c:pt idx="2802">
                  <c:v>42569</c:v>
                </c:pt>
                <c:pt idx="2803">
                  <c:v>42570</c:v>
                </c:pt>
                <c:pt idx="2804">
                  <c:v>42571</c:v>
                </c:pt>
                <c:pt idx="2805">
                  <c:v>42572</c:v>
                </c:pt>
                <c:pt idx="2806">
                  <c:v>42573</c:v>
                </c:pt>
                <c:pt idx="2807">
                  <c:v>42576</c:v>
                </c:pt>
                <c:pt idx="2808">
                  <c:v>42577</c:v>
                </c:pt>
                <c:pt idx="2809">
                  <c:v>42578</c:v>
                </c:pt>
                <c:pt idx="2810">
                  <c:v>42579</c:v>
                </c:pt>
                <c:pt idx="2811">
                  <c:v>42580</c:v>
                </c:pt>
                <c:pt idx="2812">
                  <c:v>42583</c:v>
                </c:pt>
                <c:pt idx="2813">
                  <c:v>42584</c:v>
                </c:pt>
                <c:pt idx="2814">
                  <c:v>42585</c:v>
                </c:pt>
                <c:pt idx="2815">
                  <c:v>42586</c:v>
                </c:pt>
                <c:pt idx="2816">
                  <c:v>42587</c:v>
                </c:pt>
                <c:pt idx="2817">
                  <c:v>42590</c:v>
                </c:pt>
                <c:pt idx="2818">
                  <c:v>42591</c:v>
                </c:pt>
                <c:pt idx="2819">
                  <c:v>42592</c:v>
                </c:pt>
                <c:pt idx="2820">
                  <c:v>42593</c:v>
                </c:pt>
                <c:pt idx="2821">
                  <c:v>42594</c:v>
                </c:pt>
                <c:pt idx="2822">
                  <c:v>42597</c:v>
                </c:pt>
                <c:pt idx="2823">
                  <c:v>42598</c:v>
                </c:pt>
                <c:pt idx="2824">
                  <c:v>42599</c:v>
                </c:pt>
                <c:pt idx="2825">
                  <c:v>42600</c:v>
                </c:pt>
                <c:pt idx="2826">
                  <c:v>42601</c:v>
                </c:pt>
                <c:pt idx="2827">
                  <c:v>42604</c:v>
                </c:pt>
                <c:pt idx="2828">
                  <c:v>42605</c:v>
                </c:pt>
                <c:pt idx="2829">
                  <c:v>42606</c:v>
                </c:pt>
                <c:pt idx="2830">
                  <c:v>42607</c:v>
                </c:pt>
                <c:pt idx="2831">
                  <c:v>42608</c:v>
                </c:pt>
                <c:pt idx="2832">
                  <c:v>42611</c:v>
                </c:pt>
                <c:pt idx="2833">
                  <c:v>42612</c:v>
                </c:pt>
                <c:pt idx="2834">
                  <c:v>42613</c:v>
                </c:pt>
                <c:pt idx="2835">
                  <c:v>42614</c:v>
                </c:pt>
                <c:pt idx="2836">
                  <c:v>42615</c:v>
                </c:pt>
                <c:pt idx="2837">
                  <c:v>42618</c:v>
                </c:pt>
                <c:pt idx="2838">
                  <c:v>42619</c:v>
                </c:pt>
                <c:pt idx="2839">
                  <c:v>42620</c:v>
                </c:pt>
                <c:pt idx="2840">
                  <c:v>42621</c:v>
                </c:pt>
                <c:pt idx="2841">
                  <c:v>42622</c:v>
                </c:pt>
                <c:pt idx="2842">
                  <c:v>42625</c:v>
                </c:pt>
                <c:pt idx="2843">
                  <c:v>42626</c:v>
                </c:pt>
                <c:pt idx="2844">
                  <c:v>42627</c:v>
                </c:pt>
                <c:pt idx="2845">
                  <c:v>42632</c:v>
                </c:pt>
                <c:pt idx="2846">
                  <c:v>42633</c:v>
                </c:pt>
                <c:pt idx="2847">
                  <c:v>42634</c:v>
                </c:pt>
                <c:pt idx="2848">
                  <c:v>42635</c:v>
                </c:pt>
                <c:pt idx="2849">
                  <c:v>42636</c:v>
                </c:pt>
                <c:pt idx="2850">
                  <c:v>42639</c:v>
                </c:pt>
                <c:pt idx="2851">
                  <c:v>42640</c:v>
                </c:pt>
                <c:pt idx="2852">
                  <c:v>42641</c:v>
                </c:pt>
                <c:pt idx="2853">
                  <c:v>42642</c:v>
                </c:pt>
                <c:pt idx="2854">
                  <c:v>42643</c:v>
                </c:pt>
                <c:pt idx="2855">
                  <c:v>42653</c:v>
                </c:pt>
                <c:pt idx="2856">
                  <c:v>42654</c:v>
                </c:pt>
                <c:pt idx="2857">
                  <c:v>42655</c:v>
                </c:pt>
                <c:pt idx="2858">
                  <c:v>42656</c:v>
                </c:pt>
                <c:pt idx="2859">
                  <c:v>42657</c:v>
                </c:pt>
                <c:pt idx="2860">
                  <c:v>42660</c:v>
                </c:pt>
                <c:pt idx="2861">
                  <c:v>42661</c:v>
                </c:pt>
                <c:pt idx="2862">
                  <c:v>42662</c:v>
                </c:pt>
                <c:pt idx="2863">
                  <c:v>42663</c:v>
                </c:pt>
                <c:pt idx="2864">
                  <c:v>42664</c:v>
                </c:pt>
                <c:pt idx="2865">
                  <c:v>42667</c:v>
                </c:pt>
                <c:pt idx="2866">
                  <c:v>42668</c:v>
                </c:pt>
                <c:pt idx="2867">
                  <c:v>42669</c:v>
                </c:pt>
                <c:pt idx="2868">
                  <c:v>42670</c:v>
                </c:pt>
                <c:pt idx="2869">
                  <c:v>42671</c:v>
                </c:pt>
                <c:pt idx="2870">
                  <c:v>42674</c:v>
                </c:pt>
                <c:pt idx="2871">
                  <c:v>42675</c:v>
                </c:pt>
                <c:pt idx="2872">
                  <c:v>42676</c:v>
                </c:pt>
                <c:pt idx="2873">
                  <c:v>42677</c:v>
                </c:pt>
                <c:pt idx="2874">
                  <c:v>42678</c:v>
                </c:pt>
                <c:pt idx="2875">
                  <c:v>42681</c:v>
                </c:pt>
                <c:pt idx="2876">
                  <c:v>42682</c:v>
                </c:pt>
                <c:pt idx="2877">
                  <c:v>42683</c:v>
                </c:pt>
                <c:pt idx="2878">
                  <c:v>42684</c:v>
                </c:pt>
                <c:pt idx="2879">
                  <c:v>42685</c:v>
                </c:pt>
                <c:pt idx="2880">
                  <c:v>42688</c:v>
                </c:pt>
                <c:pt idx="2881">
                  <c:v>42689</c:v>
                </c:pt>
                <c:pt idx="2882">
                  <c:v>42690</c:v>
                </c:pt>
                <c:pt idx="2883">
                  <c:v>42691</c:v>
                </c:pt>
                <c:pt idx="2884">
                  <c:v>42692</c:v>
                </c:pt>
                <c:pt idx="2885">
                  <c:v>42695</c:v>
                </c:pt>
                <c:pt idx="2886">
                  <c:v>42696</c:v>
                </c:pt>
                <c:pt idx="2887">
                  <c:v>42697</c:v>
                </c:pt>
                <c:pt idx="2888">
                  <c:v>42698</c:v>
                </c:pt>
                <c:pt idx="2889">
                  <c:v>42699</c:v>
                </c:pt>
                <c:pt idx="2890">
                  <c:v>42702</c:v>
                </c:pt>
                <c:pt idx="2891">
                  <c:v>42703</c:v>
                </c:pt>
                <c:pt idx="2892">
                  <c:v>42704</c:v>
                </c:pt>
                <c:pt idx="2893">
                  <c:v>42705</c:v>
                </c:pt>
                <c:pt idx="2894">
                  <c:v>42706</c:v>
                </c:pt>
                <c:pt idx="2895">
                  <c:v>42709</c:v>
                </c:pt>
                <c:pt idx="2896">
                  <c:v>42710</c:v>
                </c:pt>
                <c:pt idx="2897">
                  <c:v>42711</c:v>
                </c:pt>
                <c:pt idx="2898">
                  <c:v>42712</c:v>
                </c:pt>
                <c:pt idx="2899">
                  <c:v>42713</c:v>
                </c:pt>
                <c:pt idx="2900">
                  <c:v>42716</c:v>
                </c:pt>
                <c:pt idx="2901">
                  <c:v>42717</c:v>
                </c:pt>
                <c:pt idx="2902">
                  <c:v>42718</c:v>
                </c:pt>
                <c:pt idx="2903">
                  <c:v>42719</c:v>
                </c:pt>
                <c:pt idx="2904">
                  <c:v>42720</c:v>
                </c:pt>
                <c:pt idx="2905">
                  <c:v>42723</c:v>
                </c:pt>
                <c:pt idx="2906">
                  <c:v>42724</c:v>
                </c:pt>
                <c:pt idx="2907">
                  <c:v>42725</c:v>
                </c:pt>
                <c:pt idx="2908">
                  <c:v>42726</c:v>
                </c:pt>
                <c:pt idx="2909">
                  <c:v>42727</c:v>
                </c:pt>
                <c:pt idx="2910">
                  <c:v>42730</c:v>
                </c:pt>
                <c:pt idx="2911">
                  <c:v>42731</c:v>
                </c:pt>
                <c:pt idx="2912">
                  <c:v>42732</c:v>
                </c:pt>
                <c:pt idx="2913">
                  <c:v>42733</c:v>
                </c:pt>
                <c:pt idx="2914">
                  <c:v>42734</c:v>
                </c:pt>
                <c:pt idx="2915">
                  <c:v>42738</c:v>
                </c:pt>
                <c:pt idx="2916">
                  <c:v>42739</c:v>
                </c:pt>
                <c:pt idx="2917">
                  <c:v>42740</c:v>
                </c:pt>
                <c:pt idx="2918">
                  <c:v>42741</c:v>
                </c:pt>
                <c:pt idx="2919">
                  <c:v>42744</c:v>
                </c:pt>
                <c:pt idx="2920">
                  <c:v>42745</c:v>
                </c:pt>
                <c:pt idx="2921">
                  <c:v>42746</c:v>
                </c:pt>
                <c:pt idx="2922">
                  <c:v>42747</c:v>
                </c:pt>
                <c:pt idx="2923">
                  <c:v>42748</c:v>
                </c:pt>
                <c:pt idx="2924">
                  <c:v>42751</c:v>
                </c:pt>
                <c:pt idx="2925">
                  <c:v>42752</c:v>
                </c:pt>
                <c:pt idx="2926">
                  <c:v>42753</c:v>
                </c:pt>
                <c:pt idx="2927">
                  <c:v>42754</c:v>
                </c:pt>
                <c:pt idx="2928">
                  <c:v>42755</c:v>
                </c:pt>
                <c:pt idx="2929">
                  <c:v>42758</c:v>
                </c:pt>
                <c:pt idx="2930">
                  <c:v>42759</c:v>
                </c:pt>
                <c:pt idx="2931">
                  <c:v>42760</c:v>
                </c:pt>
                <c:pt idx="2932">
                  <c:v>42761</c:v>
                </c:pt>
                <c:pt idx="2933">
                  <c:v>42769</c:v>
                </c:pt>
                <c:pt idx="2934">
                  <c:v>42772</c:v>
                </c:pt>
                <c:pt idx="2935">
                  <c:v>42773</c:v>
                </c:pt>
                <c:pt idx="2936">
                  <c:v>42774</c:v>
                </c:pt>
                <c:pt idx="2937">
                  <c:v>42775</c:v>
                </c:pt>
                <c:pt idx="2938">
                  <c:v>42776</c:v>
                </c:pt>
                <c:pt idx="2939">
                  <c:v>42779</c:v>
                </c:pt>
                <c:pt idx="2940">
                  <c:v>42780</c:v>
                </c:pt>
                <c:pt idx="2941">
                  <c:v>42781</c:v>
                </c:pt>
                <c:pt idx="2942">
                  <c:v>42782</c:v>
                </c:pt>
                <c:pt idx="2943">
                  <c:v>42783</c:v>
                </c:pt>
                <c:pt idx="2944">
                  <c:v>42786</c:v>
                </c:pt>
                <c:pt idx="2945">
                  <c:v>42787</c:v>
                </c:pt>
                <c:pt idx="2946">
                  <c:v>42788</c:v>
                </c:pt>
                <c:pt idx="2947">
                  <c:v>42789</c:v>
                </c:pt>
                <c:pt idx="2948">
                  <c:v>42790</c:v>
                </c:pt>
                <c:pt idx="2949">
                  <c:v>42793</c:v>
                </c:pt>
                <c:pt idx="2950">
                  <c:v>42794</c:v>
                </c:pt>
                <c:pt idx="2951">
                  <c:v>42795</c:v>
                </c:pt>
                <c:pt idx="2952">
                  <c:v>42796</c:v>
                </c:pt>
                <c:pt idx="2953">
                  <c:v>42797</c:v>
                </c:pt>
                <c:pt idx="2954">
                  <c:v>42800</c:v>
                </c:pt>
                <c:pt idx="2955">
                  <c:v>42801</c:v>
                </c:pt>
                <c:pt idx="2956">
                  <c:v>42802</c:v>
                </c:pt>
                <c:pt idx="2957">
                  <c:v>42803</c:v>
                </c:pt>
                <c:pt idx="2958">
                  <c:v>42804</c:v>
                </c:pt>
                <c:pt idx="2959">
                  <c:v>42807</c:v>
                </c:pt>
                <c:pt idx="2960">
                  <c:v>42808</c:v>
                </c:pt>
                <c:pt idx="2961">
                  <c:v>42809</c:v>
                </c:pt>
                <c:pt idx="2962">
                  <c:v>42810</c:v>
                </c:pt>
                <c:pt idx="2963">
                  <c:v>42811</c:v>
                </c:pt>
                <c:pt idx="2964">
                  <c:v>42814</c:v>
                </c:pt>
                <c:pt idx="2965">
                  <c:v>42815</c:v>
                </c:pt>
                <c:pt idx="2966">
                  <c:v>42816</c:v>
                </c:pt>
                <c:pt idx="2967">
                  <c:v>42817</c:v>
                </c:pt>
                <c:pt idx="2968">
                  <c:v>42818</c:v>
                </c:pt>
                <c:pt idx="2969">
                  <c:v>42821</c:v>
                </c:pt>
                <c:pt idx="2970">
                  <c:v>42822</c:v>
                </c:pt>
                <c:pt idx="2971">
                  <c:v>42823</c:v>
                </c:pt>
                <c:pt idx="2972">
                  <c:v>42824</c:v>
                </c:pt>
                <c:pt idx="2973">
                  <c:v>42825</c:v>
                </c:pt>
                <c:pt idx="2974">
                  <c:v>42830</c:v>
                </c:pt>
                <c:pt idx="2975">
                  <c:v>42831</c:v>
                </c:pt>
                <c:pt idx="2976">
                  <c:v>42832</c:v>
                </c:pt>
                <c:pt idx="2977">
                  <c:v>42835</c:v>
                </c:pt>
                <c:pt idx="2978">
                  <c:v>42836</c:v>
                </c:pt>
                <c:pt idx="2979">
                  <c:v>42837</c:v>
                </c:pt>
                <c:pt idx="2980">
                  <c:v>42838</c:v>
                </c:pt>
                <c:pt idx="2981">
                  <c:v>42839</c:v>
                </c:pt>
                <c:pt idx="2982">
                  <c:v>42842</c:v>
                </c:pt>
                <c:pt idx="2983">
                  <c:v>42843</c:v>
                </c:pt>
                <c:pt idx="2984">
                  <c:v>42844</c:v>
                </c:pt>
                <c:pt idx="2985">
                  <c:v>42845</c:v>
                </c:pt>
                <c:pt idx="2986">
                  <c:v>42846</c:v>
                </c:pt>
                <c:pt idx="2987">
                  <c:v>42849</c:v>
                </c:pt>
                <c:pt idx="2988">
                  <c:v>42850</c:v>
                </c:pt>
                <c:pt idx="2989">
                  <c:v>42851</c:v>
                </c:pt>
                <c:pt idx="2990">
                  <c:v>42852</c:v>
                </c:pt>
                <c:pt idx="2991">
                  <c:v>42853</c:v>
                </c:pt>
                <c:pt idx="2992">
                  <c:v>42857</c:v>
                </c:pt>
                <c:pt idx="2993">
                  <c:v>42858</c:v>
                </c:pt>
                <c:pt idx="2994">
                  <c:v>42859</c:v>
                </c:pt>
                <c:pt idx="2995">
                  <c:v>42860</c:v>
                </c:pt>
                <c:pt idx="2996">
                  <c:v>42863</c:v>
                </c:pt>
                <c:pt idx="2997">
                  <c:v>42864</c:v>
                </c:pt>
                <c:pt idx="2998">
                  <c:v>42865</c:v>
                </c:pt>
                <c:pt idx="2999">
                  <c:v>42866</c:v>
                </c:pt>
                <c:pt idx="3000">
                  <c:v>42867</c:v>
                </c:pt>
                <c:pt idx="3001">
                  <c:v>42870</c:v>
                </c:pt>
                <c:pt idx="3002">
                  <c:v>42871</c:v>
                </c:pt>
                <c:pt idx="3003">
                  <c:v>42872</c:v>
                </c:pt>
                <c:pt idx="3004">
                  <c:v>42873</c:v>
                </c:pt>
                <c:pt idx="3005">
                  <c:v>42874</c:v>
                </c:pt>
                <c:pt idx="3006">
                  <c:v>42877</c:v>
                </c:pt>
                <c:pt idx="3007">
                  <c:v>42878</c:v>
                </c:pt>
                <c:pt idx="3008">
                  <c:v>42879</c:v>
                </c:pt>
                <c:pt idx="3009">
                  <c:v>42880</c:v>
                </c:pt>
                <c:pt idx="3010">
                  <c:v>42881</c:v>
                </c:pt>
                <c:pt idx="3011">
                  <c:v>42886</c:v>
                </c:pt>
                <c:pt idx="3012">
                  <c:v>42887</c:v>
                </c:pt>
                <c:pt idx="3013">
                  <c:v>42888</c:v>
                </c:pt>
                <c:pt idx="3014">
                  <c:v>42891</c:v>
                </c:pt>
                <c:pt idx="3015">
                  <c:v>42892</c:v>
                </c:pt>
                <c:pt idx="3016">
                  <c:v>42893</c:v>
                </c:pt>
                <c:pt idx="3017">
                  <c:v>42894</c:v>
                </c:pt>
                <c:pt idx="3018">
                  <c:v>42895</c:v>
                </c:pt>
                <c:pt idx="3019">
                  <c:v>42898</c:v>
                </c:pt>
                <c:pt idx="3020">
                  <c:v>42899</c:v>
                </c:pt>
                <c:pt idx="3021">
                  <c:v>42900</c:v>
                </c:pt>
                <c:pt idx="3022">
                  <c:v>42901</c:v>
                </c:pt>
                <c:pt idx="3023">
                  <c:v>42902</c:v>
                </c:pt>
                <c:pt idx="3024">
                  <c:v>42905</c:v>
                </c:pt>
                <c:pt idx="3025">
                  <c:v>42906</c:v>
                </c:pt>
                <c:pt idx="3026">
                  <c:v>42907</c:v>
                </c:pt>
                <c:pt idx="3027">
                  <c:v>42908</c:v>
                </c:pt>
                <c:pt idx="3028">
                  <c:v>42909</c:v>
                </c:pt>
                <c:pt idx="3029">
                  <c:v>42912</c:v>
                </c:pt>
                <c:pt idx="3030">
                  <c:v>42913</c:v>
                </c:pt>
                <c:pt idx="3031">
                  <c:v>42914</c:v>
                </c:pt>
                <c:pt idx="3032">
                  <c:v>42915</c:v>
                </c:pt>
                <c:pt idx="3033">
                  <c:v>42916</c:v>
                </c:pt>
                <c:pt idx="3034">
                  <c:v>42919</c:v>
                </c:pt>
                <c:pt idx="3035">
                  <c:v>42920</c:v>
                </c:pt>
                <c:pt idx="3036">
                  <c:v>42921</c:v>
                </c:pt>
                <c:pt idx="3037">
                  <c:v>42922</c:v>
                </c:pt>
                <c:pt idx="3038">
                  <c:v>42923</c:v>
                </c:pt>
                <c:pt idx="3039">
                  <c:v>42926</c:v>
                </c:pt>
                <c:pt idx="3040">
                  <c:v>42927</c:v>
                </c:pt>
                <c:pt idx="3041">
                  <c:v>42928</c:v>
                </c:pt>
                <c:pt idx="3042">
                  <c:v>42929</c:v>
                </c:pt>
                <c:pt idx="3043">
                  <c:v>42930</c:v>
                </c:pt>
                <c:pt idx="3044">
                  <c:v>42933</c:v>
                </c:pt>
                <c:pt idx="3045">
                  <c:v>42934</c:v>
                </c:pt>
                <c:pt idx="3046">
                  <c:v>42935</c:v>
                </c:pt>
                <c:pt idx="3047">
                  <c:v>42936</c:v>
                </c:pt>
                <c:pt idx="3048">
                  <c:v>42937</c:v>
                </c:pt>
                <c:pt idx="3049">
                  <c:v>42940</c:v>
                </c:pt>
                <c:pt idx="3050">
                  <c:v>42941</c:v>
                </c:pt>
                <c:pt idx="3051">
                  <c:v>42942</c:v>
                </c:pt>
                <c:pt idx="3052">
                  <c:v>42943</c:v>
                </c:pt>
                <c:pt idx="3053">
                  <c:v>42944</c:v>
                </c:pt>
                <c:pt idx="3054">
                  <c:v>42947</c:v>
                </c:pt>
                <c:pt idx="3055">
                  <c:v>42948</c:v>
                </c:pt>
                <c:pt idx="3056">
                  <c:v>42949</c:v>
                </c:pt>
                <c:pt idx="3057">
                  <c:v>42950</c:v>
                </c:pt>
                <c:pt idx="3058">
                  <c:v>42951</c:v>
                </c:pt>
                <c:pt idx="3059">
                  <c:v>42954</c:v>
                </c:pt>
                <c:pt idx="3060">
                  <c:v>42955</c:v>
                </c:pt>
                <c:pt idx="3061">
                  <c:v>42956</c:v>
                </c:pt>
                <c:pt idx="3062">
                  <c:v>42957</c:v>
                </c:pt>
                <c:pt idx="3063">
                  <c:v>42958</c:v>
                </c:pt>
                <c:pt idx="3064">
                  <c:v>42961</c:v>
                </c:pt>
                <c:pt idx="3065">
                  <c:v>42962</c:v>
                </c:pt>
                <c:pt idx="3066">
                  <c:v>42963</c:v>
                </c:pt>
                <c:pt idx="3067">
                  <c:v>42964</c:v>
                </c:pt>
                <c:pt idx="3068">
                  <c:v>42965</c:v>
                </c:pt>
                <c:pt idx="3069">
                  <c:v>42968</c:v>
                </c:pt>
                <c:pt idx="3070">
                  <c:v>42969</c:v>
                </c:pt>
                <c:pt idx="3071">
                  <c:v>42970</c:v>
                </c:pt>
                <c:pt idx="3072">
                  <c:v>42971</c:v>
                </c:pt>
                <c:pt idx="3073">
                  <c:v>42972</c:v>
                </c:pt>
                <c:pt idx="3074">
                  <c:v>42975</c:v>
                </c:pt>
                <c:pt idx="3075">
                  <c:v>42976</c:v>
                </c:pt>
                <c:pt idx="3076">
                  <c:v>42977</c:v>
                </c:pt>
                <c:pt idx="3077">
                  <c:v>42978</c:v>
                </c:pt>
                <c:pt idx="3078">
                  <c:v>42979</c:v>
                </c:pt>
                <c:pt idx="3079">
                  <c:v>42982</c:v>
                </c:pt>
                <c:pt idx="3080">
                  <c:v>42983</c:v>
                </c:pt>
                <c:pt idx="3081">
                  <c:v>42984</c:v>
                </c:pt>
                <c:pt idx="3082">
                  <c:v>42985</c:v>
                </c:pt>
                <c:pt idx="3083">
                  <c:v>42986</c:v>
                </c:pt>
                <c:pt idx="3084">
                  <c:v>42989</c:v>
                </c:pt>
                <c:pt idx="3085">
                  <c:v>42990</c:v>
                </c:pt>
                <c:pt idx="3086">
                  <c:v>42991</c:v>
                </c:pt>
                <c:pt idx="3087">
                  <c:v>42992</c:v>
                </c:pt>
                <c:pt idx="3088">
                  <c:v>42993</c:v>
                </c:pt>
                <c:pt idx="3089">
                  <c:v>42996</c:v>
                </c:pt>
                <c:pt idx="3090">
                  <c:v>42997</c:v>
                </c:pt>
                <c:pt idx="3091">
                  <c:v>42998</c:v>
                </c:pt>
                <c:pt idx="3092">
                  <c:v>42999</c:v>
                </c:pt>
                <c:pt idx="3093">
                  <c:v>43000</c:v>
                </c:pt>
                <c:pt idx="3094">
                  <c:v>43003</c:v>
                </c:pt>
                <c:pt idx="3095">
                  <c:v>43004</c:v>
                </c:pt>
                <c:pt idx="3096">
                  <c:v>43005</c:v>
                </c:pt>
                <c:pt idx="3097">
                  <c:v>43006</c:v>
                </c:pt>
                <c:pt idx="3098">
                  <c:v>43007</c:v>
                </c:pt>
                <c:pt idx="3099">
                  <c:v>43017</c:v>
                </c:pt>
                <c:pt idx="3100">
                  <c:v>43018</c:v>
                </c:pt>
                <c:pt idx="3101">
                  <c:v>43019</c:v>
                </c:pt>
                <c:pt idx="3102">
                  <c:v>43020</c:v>
                </c:pt>
                <c:pt idx="3103">
                  <c:v>43021</c:v>
                </c:pt>
                <c:pt idx="3104">
                  <c:v>43024</c:v>
                </c:pt>
                <c:pt idx="3105">
                  <c:v>43025</c:v>
                </c:pt>
                <c:pt idx="3106">
                  <c:v>43026</c:v>
                </c:pt>
                <c:pt idx="3107">
                  <c:v>43027</c:v>
                </c:pt>
                <c:pt idx="3108">
                  <c:v>43028</c:v>
                </c:pt>
                <c:pt idx="3109">
                  <c:v>43031</c:v>
                </c:pt>
                <c:pt idx="3110">
                  <c:v>43032</c:v>
                </c:pt>
                <c:pt idx="3111">
                  <c:v>43033</c:v>
                </c:pt>
                <c:pt idx="3112">
                  <c:v>43034</c:v>
                </c:pt>
                <c:pt idx="3113">
                  <c:v>43035</c:v>
                </c:pt>
                <c:pt idx="3114">
                  <c:v>43038</c:v>
                </c:pt>
                <c:pt idx="3115">
                  <c:v>43039</c:v>
                </c:pt>
                <c:pt idx="3116">
                  <c:v>43040</c:v>
                </c:pt>
                <c:pt idx="3117">
                  <c:v>43041</c:v>
                </c:pt>
                <c:pt idx="3118">
                  <c:v>43042</c:v>
                </c:pt>
                <c:pt idx="3119">
                  <c:v>43045</c:v>
                </c:pt>
                <c:pt idx="3120">
                  <c:v>43046</c:v>
                </c:pt>
                <c:pt idx="3121">
                  <c:v>43047</c:v>
                </c:pt>
                <c:pt idx="3122">
                  <c:v>43048</c:v>
                </c:pt>
                <c:pt idx="3123">
                  <c:v>43049</c:v>
                </c:pt>
                <c:pt idx="3124">
                  <c:v>43052</c:v>
                </c:pt>
                <c:pt idx="3125">
                  <c:v>43053</c:v>
                </c:pt>
                <c:pt idx="3126">
                  <c:v>43054</c:v>
                </c:pt>
                <c:pt idx="3127">
                  <c:v>43055</c:v>
                </c:pt>
                <c:pt idx="3128">
                  <c:v>43056</c:v>
                </c:pt>
                <c:pt idx="3129">
                  <c:v>43059</c:v>
                </c:pt>
                <c:pt idx="3130">
                  <c:v>43060</c:v>
                </c:pt>
                <c:pt idx="3131">
                  <c:v>43061</c:v>
                </c:pt>
                <c:pt idx="3132">
                  <c:v>43062</c:v>
                </c:pt>
                <c:pt idx="3133">
                  <c:v>43063</c:v>
                </c:pt>
                <c:pt idx="3134">
                  <c:v>43066</c:v>
                </c:pt>
                <c:pt idx="3135">
                  <c:v>43067</c:v>
                </c:pt>
                <c:pt idx="3136">
                  <c:v>43068</c:v>
                </c:pt>
                <c:pt idx="3137">
                  <c:v>43069</c:v>
                </c:pt>
                <c:pt idx="3138">
                  <c:v>43070</c:v>
                </c:pt>
                <c:pt idx="3139">
                  <c:v>43073</c:v>
                </c:pt>
                <c:pt idx="3140">
                  <c:v>43074</c:v>
                </c:pt>
                <c:pt idx="3141">
                  <c:v>43075</c:v>
                </c:pt>
                <c:pt idx="3142">
                  <c:v>43076</c:v>
                </c:pt>
                <c:pt idx="3143">
                  <c:v>43077</c:v>
                </c:pt>
                <c:pt idx="3144">
                  <c:v>43080</c:v>
                </c:pt>
                <c:pt idx="3145">
                  <c:v>43081</c:v>
                </c:pt>
                <c:pt idx="3146">
                  <c:v>43082</c:v>
                </c:pt>
                <c:pt idx="3147">
                  <c:v>43083</c:v>
                </c:pt>
                <c:pt idx="3148">
                  <c:v>43084</c:v>
                </c:pt>
                <c:pt idx="3149">
                  <c:v>43087</c:v>
                </c:pt>
                <c:pt idx="3150">
                  <c:v>43088</c:v>
                </c:pt>
                <c:pt idx="3151">
                  <c:v>43089</c:v>
                </c:pt>
                <c:pt idx="3152">
                  <c:v>43090</c:v>
                </c:pt>
                <c:pt idx="3153">
                  <c:v>43091</c:v>
                </c:pt>
                <c:pt idx="3154">
                  <c:v>43094</c:v>
                </c:pt>
                <c:pt idx="3155">
                  <c:v>43095</c:v>
                </c:pt>
                <c:pt idx="3156">
                  <c:v>43096</c:v>
                </c:pt>
                <c:pt idx="3157">
                  <c:v>43097</c:v>
                </c:pt>
                <c:pt idx="3158">
                  <c:v>43098</c:v>
                </c:pt>
                <c:pt idx="3159">
                  <c:v>43102</c:v>
                </c:pt>
                <c:pt idx="3160">
                  <c:v>43103</c:v>
                </c:pt>
                <c:pt idx="3161">
                  <c:v>43104</c:v>
                </c:pt>
                <c:pt idx="3162">
                  <c:v>43105</c:v>
                </c:pt>
                <c:pt idx="3163">
                  <c:v>43108</c:v>
                </c:pt>
                <c:pt idx="3164">
                  <c:v>43109</c:v>
                </c:pt>
                <c:pt idx="3165">
                  <c:v>43110</c:v>
                </c:pt>
                <c:pt idx="3166">
                  <c:v>43111</c:v>
                </c:pt>
                <c:pt idx="3167">
                  <c:v>43112</c:v>
                </c:pt>
                <c:pt idx="3168">
                  <c:v>43115</c:v>
                </c:pt>
                <c:pt idx="3169">
                  <c:v>43116</c:v>
                </c:pt>
                <c:pt idx="3170">
                  <c:v>43117</c:v>
                </c:pt>
                <c:pt idx="3171">
                  <c:v>43118</c:v>
                </c:pt>
                <c:pt idx="3172">
                  <c:v>43119</c:v>
                </c:pt>
                <c:pt idx="3173">
                  <c:v>43122</c:v>
                </c:pt>
                <c:pt idx="3174">
                  <c:v>43123</c:v>
                </c:pt>
                <c:pt idx="3175">
                  <c:v>43124</c:v>
                </c:pt>
                <c:pt idx="3176">
                  <c:v>43125</c:v>
                </c:pt>
                <c:pt idx="3177">
                  <c:v>43126</c:v>
                </c:pt>
                <c:pt idx="3178">
                  <c:v>43129</c:v>
                </c:pt>
                <c:pt idx="3179">
                  <c:v>43130</c:v>
                </c:pt>
                <c:pt idx="3180">
                  <c:v>43131</c:v>
                </c:pt>
                <c:pt idx="3181">
                  <c:v>43132</c:v>
                </c:pt>
                <c:pt idx="3182">
                  <c:v>43133</c:v>
                </c:pt>
                <c:pt idx="3183">
                  <c:v>43136</c:v>
                </c:pt>
                <c:pt idx="3184">
                  <c:v>43137</c:v>
                </c:pt>
                <c:pt idx="3185">
                  <c:v>43138</c:v>
                </c:pt>
                <c:pt idx="3186">
                  <c:v>43139</c:v>
                </c:pt>
                <c:pt idx="3187">
                  <c:v>43140</c:v>
                </c:pt>
                <c:pt idx="3188">
                  <c:v>43143</c:v>
                </c:pt>
                <c:pt idx="3189">
                  <c:v>43144</c:v>
                </c:pt>
                <c:pt idx="3190">
                  <c:v>43145</c:v>
                </c:pt>
                <c:pt idx="3191">
                  <c:v>43153</c:v>
                </c:pt>
                <c:pt idx="3192">
                  <c:v>43154</c:v>
                </c:pt>
                <c:pt idx="3193">
                  <c:v>43157</c:v>
                </c:pt>
                <c:pt idx="3194">
                  <c:v>43158</c:v>
                </c:pt>
                <c:pt idx="3195">
                  <c:v>43159</c:v>
                </c:pt>
                <c:pt idx="3196">
                  <c:v>43160</c:v>
                </c:pt>
                <c:pt idx="3197">
                  <c:v>43161</c:v>
                </c:pt>
                <c:pt idx="3198">
                  <c:v>43164</c:v>
                </c:pt>
                <c:pt idx="3199">
                  <c:v>43165</c:v>
                </c:pt>
                <c:pt idx="3200">
                  <c:v>43166</c:v>
                </c:pt>
                <c:pt idx="3201">
                  <c:v>43167</c:v>
                </c:pt>
                <c:pt idx="3202">
                  <c:v>43168</c:v>
                </c:pt>
                <c:pt idx="3203">
                  <c:v>43171</c:v>
                </c:pt>
                <c:pt idx="3204">
                  <c:v>43172</c:v>
                </c:pt>
                <c:pt idx="3205">
                  <c:v>43173</c:v>
                </c:pt>
                <c:pt idx="3206">
                  <c:v>43174</c:v>
                </c:pt>
                <c:pt idx="3207">
                  <c:v>43175</c:v>
                </c:pt>
                <c:pt idx="3208">
                  <c:v>43178</c:v>
                </c:pt>
                <c:pt idx="3209">
                  <c:v>43179</c:v>
                </c:pt>
                <c:pt idx="3210">
                  <c:v>43180</c:v>
                </c:pt>
                <c:pt idx="3211">
                  <c:v>43181</c:v>
                </c:pt>
                <c:pt idx="3212">
                  <c:v>43182</c:v>
                </c:pt>
                <c:pt idx="3213">
                  <c:v>43185</c:v>
                </c:pt>
                <c:pt idx="3214">
                  <c:v>43186</c:v>
                </c:pt>
                <c:pt idx="3215">
                  <c:v>43187</c:v>
                </c:pt>
                <c:pt idx="3216">
                  <c:v>43188</c:v>
                </c:pt>
                <c:pt idx="3217">
                  <c:v>43189</c:v>
                </c:pt>
                <c:pt idx="3218">
                  <c:v>43192</c:v>
                </c:pt>
                <c:pt idx="3219">
                  <c:v>43193</c:v>
                </c:pt>
                <c:pt idx="3220">
                  <c:v>43194</c:v>
                </c:pt>
                <c:pt idx="3221">
                  <c:v>43199</c:v>
                </c:pt>
                <c:pt idx="3222">
                  <c:v>43200</c:v>
                </c:pt>
                <c:pt idx="3223">
                  <c:v>43201</c:v>
                </c:pt>
                <c:pt idx="3224">
                  <c:v>43202</c:v>
                </c:pt>
                <c:pt idx="3225">
                  <c:v>43203</c:v>
                </c:pt>
                <c:pt idx="3226">
                  <c:v>43206</c:v>
                </c:pt>
                <c:pt idx="3227">
                  <c:v>43207</c:v>
                </c:pt>
                <c:pt idx="3228">
                  <c:v>43208</c:v>
                </c:pt>
                <c:pt idx="3229">
                  <c:v>43209</c:v>
                </c:pt>
                <c:pt idx="3230">
                  <c:v>43210</c:v>
                </c:pt>
                <c:pt idx="3231">
                  <c:v>43213</c:v>
                </c:pt>
                <c:pt idx="3232">
                  <c:v>43214</c:v>
                </c:pt>
                <c:pt idx="3233">
                  <c:v>43215</c:v>
                </c:pt>
                <c:pt idx="3234">
                  <c:v>43216</c:v>
                </c:pt>
                <c:pt idx="3235">
                  <c:v>43217</c:v>
                </c:pt>
                <c:pt idx="3236">
                  <c:v>43222</c:v>
                </c:pt>
                <c:pt idx="3237">
                  <c:v>43223</c:v>
                </c:pt>
                <c:pt idx="3238">
                  <c:v>43224</c:v>
                </c:pt>
                <c:pt idx="3239">
                  <c:v>43227</c:v>
                </c:pt>
                <c:pt idx="3240">
                  <c:v>43228</c:v>
                </c:pt>
                <c:pt idx="3241">
                  <c:v>43229</c:v>
                </c:pt>
                <c:pt idx="3242">
                  <c:v>43230</c:v>
                </c:pt>
                <c:pt idx="3243">
                  <c:v>43231</c:v>
                </c:pt>
                <c:pt idx="3244">
                  <c:v>43234</c:v>
                </c:pt>
                <c:pt idx="3245">
                  <c:v>43235</c:v>
                </c:pt>
                <c:pt idx="3246">
                  <c:v>43236</c:v>
                </c:pt>
                <c:pt idx="3247">
                  <c:v>43237</c:v>
                </c:pt>
                <c:pt idx="3248">
                  <c:v>43238</c:v>
                </c:pt>
                <c:pt idx="3249">
                  <c:v>43241</c:v>
                </c:pt>
                <c:pt idx="3250">
                  <c:v>43242</c:v>
                </c:pt>
                <c:pt idx="3251">
                  <c:v>43243</c:v>
                </c:pt>
                <c:pt idx="3252">
                  <c:v>43244</c:v>
                </c:pt>
                <c:pt idx="3253">
                  <c:v>43245</c:v>
                </c:pt>
                <c:pt idx="3254">
                  <c:v>43248</c:v>
                </c:pt>
                <c:pt idx="3255">
                  <c:v>43249</c:v>
                </c:pt>
                <c:pt idx="3256">
                  <c:v>43250</c:v>
                </c:pt>
                <c:pt idx="3257">
                  <c:v>43251</c:v>
                </c:pt>
                <c:pt idx="3258">
                  <c:v>43252</c:v>
                </c:pt>
                <c:pt idx="3259">
                  <c:v>43255</c:v>
                </c:pt>
                <c:pt idx="3260">
                  <c:v>43256</c:v>
                </c:pt>
                <c:pt idx="3261">
                  <c:v>43257</c:v>
                </c:pt>
                <c:pt idx="3262">
                  <c:v>43258</c:v>
                </c:pt>
                <c:pt idx="3263">
                  <c:v>43259</c:v>
                </c:pt>
                <c:pt idx="3264">
                  <c:v>43262</c:v>
                </c:pt>
                <c:pt idx="3265">
                  <c:v>43263</c:v>
                </c:pt>
                <c:pt idx="3266">
                  <c:v>43264</c:v>
                </c:pt>
                <c:pt idx="3267">
                  <c:v>43265</c:v>
                </c:pt>
                <c:pt idx="3268">
                  <c:v>43266</c:v>
                </c:pt>
                <c:pt idx="3269">
                  <c:v>43270</c:v>
                </c:pt>
                <c:pt idx="3270">
                  <c:v>43271</c:v>
                </c:pt>
                <c:pt idx="3271">
                  <c:v>43272</c:v>
                </c:pt>
                <c:pt idx="3272">
                  <c:v>43273</c:v>
                </c:pt>
                <c:pt idx="3273">
                  <c:v>43276</c:v>
                </c:pt>
                <c:pt idx="3274">
                  <c:v>43277</c:v>
                </c:pt>
                <c:pt idx="3275">
                  <c:v>43278</c:v>
                </c:pt>
                <c:pt idx="3276">
                  <c:v>43279</c:v>
                </c:pt>
                <c:pt idx="3277">
                  <c:v>43280</c:v>
                </c:pt>
                <c:pt idx="3278">
                  <c:v>43283</c:v>
                </c:pt>
                <c:pt idx="3279">
                  <c:v>43284</c:v>
                </c:pt>
                <c:pt idx="3280">
                  <c:v>43285</c:v>
                </c:pt>
                <c:pt idx="3281">
                  <c:v>43286</c:v>
                </c:pt>
                <c:pt idx="3282">
                  <c:v>43287</c:v>
                </c:pt>
                <c:pt idx="3283">
                  <c:v>43290</c:v>
                </c:pt>
                <c:pt idx="3284">
                  <c:v>43291</c:v>
                </c:pt>
                <c:pt idx="3285">
                  <c:v>43292</c:v>
                </c:pt>
                <c:pt idx="3286">
                  <c:v>43293</c:v>
                </c:pt>
                <c:pt idx="3287">
                  <c:v>43294</c:v>
                </c:pt>
                <c:pt idx="3288">
                  <c:v>43297</c:v>
                </c:pt>
                <c:pt idx="3289">
                  <c:v>43298</c:v>
                </c:pt>
                <c:pt idx="3290">
                  <c:v>43299</c:v>
                </c:pt>
                <c:pt idx="3291">
                  <c:v>43300</c:v>
                </c:pt>
                <c:pt idx="3292">
                  <c:v>43301</c:v>
                </c:pt>
                <c:pt idx="3293">
                  <c:v>43304</c:v>
                </c:pt>
                <c:pt idx="3294">
                  <c:v>43305</c:v>
                </c:pt>
                <c:pt idx="3295">
                  <c:v>43306</c:v>
                </c:pt>
                <c:pt idx="3296">
                  <c:v>43307</c:v>
                </c:pt>
                <c:pt idx="3297">
                  <c:v>43308</c:v>
                </c:pt>
                <c:pt idx="3298">
                  <c:v>43311</c:v>
                </c:pt>
                <c:pt idx="3299">
                  <c:v>43312</c:v>
                </c:pt>
                <c:pt idx="3300">
                  <c:v>43313</c:v>
                </c:pt>
                <c:pt idx="3301">
                  <c:v>43314</c:v>
                </c:pt>
                <c:pt idx="3302">
                  <c:v>43315</c:v>
                </c:pt>
                <c:pt idx="3303">
                  <c:v>43318</c:v>
                </c:pt>
                <c:pt idx="3304">
                  <c:v>43319</c:v>
                </c:pt>
                <c:pt idx="3305">
                  <c:v>43320</c:v>
                </c:pt>
                <c:pt idx="3306">
                  <c:v>43321</c:v>
                </c:pt>
                <c:pt idx="3307">
                  <c:v>43322</c:v>
                </c:pt>
                <c:pt idx="3308">
                  <c:v>43325</c:v>
                </c:pt>
                <c:pt idx="3309">
                  <c:v>43326</c:v>
                </c:pt>
                <c:pt idx="3310">
                  <c:v>43327</c:v>
                </c:pt>
                <c:pt idx="3311">
                  <c:v>43328</c:v>
                </c:pt>
                <c:pt idx="3312">
                  <c:v>43329</c:v>
                </c:pt>
                <c:pt idx="3313">
                  <c:v>43332</c:v>
                </c:pt>
                <c:pt idx="3314">
                  <c:v>43333</c:v>
                </c:pt>
                <c:pt idx="3315">
                  <c:v>43334</c:v>
                </c:pt>
                <c:pt idx="3316">
                  <c:v>43335</c:v>
                </c:pt>
                <c:pt idx="3317">
                  <c:v>43336</c:v>
                </c:pt>
                <c:pt idx="3318">
                  <c:v>43339</c:v>
                </c:pt>
                <c:pt idx="3319">
                  <c:v>43340</c:v>
                </c:pt>
                <c:pt idx="3320">
                  <c:v>43341</c:v>
                </c:pt>
                <c:pt idx="3321">
                  <c:v>43342</c:v>
                </c:pt>
                <c:pt idx="3322">
                  <c:v>43343</c:v>
                </c:pt>
                <c:pt idx="3323">
                  <c:v>43346</c:v>
                </c:pt>
                <c:pt idx="3324">
                  <c:v>43347</c:v>
                </c:pt>
                <c:pt idx="3325">
                  <c:v>43348</c:v>
                </c:pt>
                <c:pt idx="3326">
                  <c:v>43349</c:v>
                </c:pt>
                <c:pt idx="3327">
                  <c:v>43350</c:v>
                </c:pt>
                <c:pt idx="3328">
                  <c:v>43353</c:v>
                </c:pt>
                <c:pt idx="3329">
                  <c:v>43354</c:v>
                </c:pt>
                <c:pt idx="3330">
                  <c:v>43355</c:v>
                </c:pt>
                <c:pt idx="3331">
                  <c:v>43356</c:v>
                </c:pt>
                <c:pt idx="3332">
                  <c:v>43357</c:v>
                </c:pt>
                <c:pt idx="3333">
                  <c:v>43360</c:v>
                </c:pt>
                <c:pt idx="3334">
                  <c:v>43361</c:v>
                </c:pt>
                <c:pt idx="3335">
                  <c:v>43362</c:v>
                </c:pt>
                <c:pt idx="3336">
                  <c:v>43363</c:v>
                </c:pt>
                <c:pt idx="3337">
                  <c:v>43364</c:v>
                </c:pt>
                <c:pt idx="3338">
                  <c:v>43368</c:v>
                </c:pt>
                <c:pt idx="3339">
                  <c:v>43369</c:v>
                </c:pt>
                <c:pt idx="3340">
                  <c:v>43370</c:v>
                </c:pt>
                <c:pt idx="3341">
                  <c:v>43371</c:v>
                </c:pt>
                <c:pt idx="3342">
                  <c:v>43381</c:v>
                </c:pt>
                <c:pt idx="3343">
                  <c:v>43382</c:v>
                </c:pt>
                <c:pt idx="3344">
                  <c:v>43383</c:v>
                </c:pt>
                <c:pt idx="3345">
                  <c:v>43384</c:v>
                </c:pt>
                <c:pt idx="3346">
                  <c:v>43385</c:v>
                </c:pt>
                <c:pt idx="3347">
                  <c:v>43388</c:v>
                </c:pt>
                <c:pt idx="3348">
                  <c:v>43389</c:v>
                </c:pt>
                <c:pt idx="3349">
                  <c:v>43390</c:v>
                </c:pt>
                <c:pt idx="3350">
                  <c:v>43391</c:v>
                </c:pt>
                <c:pt idx="3351">
                  <c:v>43392</c:v>
                </c:pt>
                <c:pt idx="3352">
                  <c:v>43395</c:v>
                </c:pt>
                <c:pt idx="3353">
                  <c:v>43396</c:v>
                </c:pt>
                <c:pt idx="3354">
                  <c:v>43397</c:v>
                </c:pt>
                <c:pt idx="3355">
                  <c:v>43398</c:v>
                </c:pt>
                <c:pt idx="3356">
                  <c:v>43399</c:v>
                </c:pt>
                <c:pt idx="3357">
                  <c:v>43402</c:v>
                </c:pt>
                <c:pt idx="3358">
                  <c:v>43403</c:v>
                </c:pt>
                <c:pt idx="3359">
                  <c:v>43404</c:v>
                </c:pt>
                <c:pt idx="3360">
                  <c:v>43405</c:v>
                </c:pt>
                <c:pt idx="3361">
                  <c:v>43406</c:v>
                </c:pt>
                <c:pt idx="3362">
                  <c:v>43409</c:v>
                </c:pt>
                <c:pt idx="3363">
                  <c:v>43410</c:v>
                </c:pt>
                <c:pt idx="3364">
                  <c:v>43411</c:v>
                </c:pt>
                <c:pt idx="3365">
                  <c:v>43412</c:v>
                </c:pt>
                <c:pt idx="3366">
                  <c:v>43413</c:v>
                </c:pt>
                <c:pt idx="3367">
                  <c:v>43416</c:v>
                </c:pt>
                <c:pt idx="3368">
                  <c:v>43417</c:v>
                </c:pt>
                <c:pt idx="3369">
                  <c:v>43418</c:v>
                </c:pt>
                <c:pt idx="3370">
                  <c:v>43419</c:v>
                </c:pt>
                <c:pt idx="3371">
                  <c:v>43420</c:v>
                </c:pt>
                <c:pt idx="3372">
                  <c:v>43423</c:v>
                </c:pt>
                <c:pt idx="3373">
                  <c:v>43424</c:v>
                </c:pt>
                <c:pt idx="3374">
                  <c:v>43425</c:v>
                </c:pt>
                <c:pt idx="3375">
                  <c:v>43426</c:v>
                </c:pt>
                <c:pt idx="3376">
                  <c:v>43427</c:v>
                </c:pt>
                <c:pt idx="3377">
                  <c:v>43430</c:v>
                </c:pt>
                <c:pt idx="3378">
                  <c:v>43431</c:v>
                </c:pt>
                <c:pt idx="3379">
                  <c:v>43432</c:v>
                </c:pt>
                <c:pt idx="3380">
                  <c:v>43433</c:v>
                </c:pt>
                <c:pt idx="3381">
                  <c:v>43434</c:v>
                </c:pt>
                <c:pt idx="3382">
                  <c:v>43437</c:v>
                </c:pt>
                <c:pt idx="3383">
                  <c:v>43438</c:v>
                </c:pt>
                <c:pt idx="3384">
                  <c:v>43439</c:v>
                </c:pt>
                <c:pt idx="3385">
                  <c:v>43440</c:v>
                </c:pt>
                <c:pt idx="3386">
                  <c:v>43441</c:v>
                </c:pt>
                <c:pt idx="3387">
                  <c:v>43444</c:v>
                </c:pt>
                <c:pt idx="3388">
                  <c:v>43445</c:v>
                </c:pt>
                <c:pt idx="3389">
                  <c:v>43446</c:v>
                </c:pt>
                <c:pt idx="3390">
                  <c:v>43447</c:v>
                </c:pt>
                <c:pt idx="3391">
                  <c:v>43448</c:v>
                </c:pt>
                <c:pt idx="3392">
                  <c:v>43451</c:v>
                </c:pt>
                <c:pt idx="3393">
                  <c:v>43452</c:v>
                </c:pt>
                <c:pt idx="3394">
                  <c:v>43453</c:v>
                </c:pt>
                <c:pt idx="3395">
                  <c:v>43454</c:v>
                </c:pt>
                <c:pt idx="3396">
                  <c:v>43455</c:v>
                </c:pt>
                <c:pt idx="3397">
                  <c:v>43458</c:v>
                </c:pt>
                <c:pt idx="3398">
                  <c:v>43459</c:v>
                </c:pt>
                <c:pt idx="3399">
                  <c:v>43460</c:v>
                </c:pt>
                <c:pt idx="3400">
                  <c:v>43461</c:v>
                </c:pt>
                <c:pt idx="3401">
                  <c:v>43462</c:v>
                </c:pt>
                <c:pt idx="3402">
                  <c:v>43467</c:v>
                </c:pt>
                <c:pt idx="3403">
                  <c:v>43468</c:v>
                </c:pt>
                <c:pt idx="3404">
                  <c:v>43469</c:v>
                </c:pt>
                <c:pt idx="3405">
                  <c:v>43472</c:v>
                </c:pt>
                <c:pt idx="3406">
                  <c:v>43473</c:v>
                </c:pt>
                <c:pt idx="3407">
                  <c:v>43474</c:v>
                </c:pt>
                <c:pt idx="3408">
                  <c:v>43475</c:v>
                </c:pt>
                <c:pt idx="3409">
                  <c:v>43476</c:v>
                </c:pt>
                <c:pt idx="3410">
                  <c:v>43479</c:v>
                </c:pt>
                <c:pt idx="3411">
                  <c:v>43480</c:v>
                </c:pt>
                <c:pt idx="3412">
                  <c:v>43481</c:v>
                </c:pt>
                <c:pt idx="3413">
                  <c:v>43482</c:v>
                </c:pt>
                <c:pt idx="3414">
                  <c:v>43483</c:v>
                </c:pt>
                <c:pt idx="3415">
                  <c:v>43486</c:v>
                </c:pt>
                <c:pt idx="3416">
                  <c:v>43487</c:v>
                </c:pt>
                <c:pt idx="3417">
                  <c:v>43488</c:v>
                </c:pt>
                <c:pt idx="3418">
                  <c:v>43489</c:v>
                </c:pt>
                <c:pt idx="3419">
                  <c:v>43490</c:v>
                </c:pt>
                <c:pt idx="3420">
                  <c:v>43493</c:v>
                </c:pt>
                <c:pt idx="3421">
                  <c:v>43494</c:v>
                </c:pt>
                <c:pt idx="3422">
                  <c:v>43495</c:v>
                </c:pt>
                <c:pt idx="3423">
                  <c:v>43496</c:v>
                </c:pt>
                <c:pt idx="3424">
                  <c:v>43497</c:v>
                </c:pt>
                <c:pt idx="3425">
                  <c:v>43507</c:v>
                </c:pt>
                <c:pt idx="3426">
                  <c:v>43508</c:v>
                </c:pt>
                <c:pt idx="3427">
                  <c:v>43509</c:v>
                </c:pt>
                <c:pt idx="3428">
                  <c:v>43510</c:v>
                </c:pt>
                <c:pt idx="3429">
                  <c:v>43511</c:v>
                </c:pt>
                <c:pt idx="3430">
                  <c:v>43514</c:v>
                </c:pt>
                <c:pt idx="3431">
                  <c:v>43515</c:v>
                </c:pt>
                <c:pt idx="3432">
                  <c:v>43516</c:v>
                </c:pt>
                <c:pt idx="3433">
                  <c:v>43517</c:v>
                </c:pt>
                <c:pt idx="3434">
                  <c:v>43518</c:v>
                </c:pt>
                <c:pt idx="3435">
                  <c:v>43521</c:v>
                </c:pt>
                <c:pt idx="3436">
                  <c:v>43522</c:v>
                </c:pt>
                <c:pt idx="3437">
                  <c:v>43523</c:v>
                </c:pt>
                <c:pt idx="3438">
                  <c:v>43524</c:v>
                </c:pt>
                <c:pt idx="3439">
                  <c:v>43525</c:v>
                </c:pt>
                <c:pt idx="3440">
                  <c:v>43528</c:v>
                </c:pt>
                <c:pt idx="3441">
                  <c:v>43529</c:v>
                </c:pt>
                <c:pt idx="3442">
                  <c:v>43530</c:v>
                </c:pt>
                <c:pt idx="3443">
                  <c:v>43531</c:v>
                </c:pt>
                <c:pt idx="3444">
                  <c:v>43532</c:v>
                </c:pt>
                <c:pt idx="3445">
                  <c:v>43535</c:v>
                </c:pt>
                <c:pt idx="3446">
                  <c:v>43536</c:v>
                </c:pt>
                <c:pt idx="3447">
                  <c:v>43537</c:v>
                </c:pt>
                <c:pt idx="3448">
                  <c:v>43538</c:v>
                </c:pt>
                <c:pt idx="3449">
                  <c:v>43539</c:v>
                </c:pt>
                <c:pt idx="3450">
                  <c:v>43542</c:v>
                </c:pt>
                <c:pt idx="3451">
                  <c:v>43543</c:v>
                </c:pt>
                <c:pt idx="3452">
                  <c:v>43544</c:v>
                </c:pt>
                <c:pt idx="3453">
                  <c:v>43545</c:v>
                </c:pt>
                <c:pt idx="3454">
                  <c:v>43546</c:v>
                </c:pt>
                <c:pt idx="3455">
                  <c:v>43549</c:v>
                </c:pt>
                <c:pt idx="3456">
                  <c:v>43550</c:v>
                </c:pt>
                <c:pt idx="3457">
                  <c:v>43551</c:v>
                </c:pt>
                <c:pt idx="3458">
                  <c:v>43552</c:v>
                </c:pt>
                <c:pt idx="3459">
                  <c:v>43553</c:v>
                </c:pt>
                <c:pt idx="3460">
                  <c:v>43556</c:v>
                </c:pt>
                <c:pt idx="3461">
                  <c:v>43557</c:v>
                </c:pt>
                <c:pt idx="3462">
                  <c:v>43558</c:v>
                </c:pt>
                <c:pt idx="3463">
                  <c:v>43559</c:v>
                </c:pt>
                <c:pt idx="3464">
                  <c:v>43563</c:v>
                </c:pt>
                <c:pt idx="3465">
                  <c:v>43564</c:v>
                </c:pt>
                <c:pt idx="3466">
                  <c:v>43565</c:v>
                </c:pt>
                <c:pt idx="3467">
                  <c:v>43566</c:v>
                </c:pt>
                <c:pt idx="3468">
                  <c:v>43567</c:v>
                </c:pt>
                <c:pt idx="3469">
                  <c:v>43570</c:v>
                </c:pt>
                <c:pt idx="3470">
                  <c:v>43571</c:v>
                </c:pt>
                <c:pt idx="3471">
                  <c:v>43572</c:v>
                </c:pt>
                <c:pt idx="3472">
                  <c:v>43573</c:v>
                </c:pt>
                <c:pt idx="3473">
                  <c:v>43574</c:v>
                </c:pt>
                <c:pt idx="3474">
                  <c:v>43577</c:v>
                </c:pt>
                <c:pt idx="3475">
                  <c:v>43578</c:v>
                </c:pt>
                <c:pt idx="3476">
                  <c:v>43579</c:v>
                </c:pt>
                <c:pt idx="3477">
                  <c:v>43580</c:v>
                </c:pt>
                <c:pt idx="3478">
                  <c:v>43581</c:v>
                </c:pt>
                <c:pt idx="3479">
                  <c:v>43584</c:v>
                </c:pt>
                <c:pt idx="3480">
                  <c:v>43585</c:v>
                </c:pt>
                <c:pt idx="3481">
                  <c:v>43591</c:v>
                </c:pt>
                <c:pt idx="3482">
                  <c:v>43592</c:v>
                </c:pt>
                <c:pt idx="3483">
                  <c:v>43593</c:v>
                </c:pt>
                <c:pt idx="3484">
                  <c:v>43594</c:v>
                </c:pt>
                <c:pt idx="3485">
                  <c:v>43595</c:v>
                </c:pt>
                <c:pt idx="3486">
                  <c:v>43598</c:v>
                </c:pt>
                <c:pt idx="3487">
                  <c:v>43599</c:v>
                </c:pt>
                <c:pt idx="3488">
                  <c:v>43600</c:v>
                </c:pt>
                <c:pt idx="3489">
                  <c:v>43601</c:v>
                </c:pt>
                <c:pt idx="3490">
                  <c:v>43602</c:v>
                </c:pt>
                <c:pt idx="3491">
                  <c:v>43605</c:v>
                </c:pt>
                <c:pt idx="3492">
                  <c:v>43606</c:v>
                </c:pt>
                <c:pt idx="3493">
                  <c:v>43607</c:v>
                </c:pt>
                <c:pt idx="3494">
                  <c:v>43608</c:v>
                </c:pt>
                <c:pt idx="3495">
                  <c:v>43609</c:v>
                </c:pt>
                <c:pt idx="3496">
                  <c:v>43612</c:v>
                </c:pt>
                <c:pt idx="3497">
                  <c:v>43613</c:v>
                </c:pt>
                <c:pt idx="3498">
                  <c:v>43614</c:v>
                </c:pt>
                <c:pt idx="3499">
                  <c:v>43615</c:v>
                </c:pt>
                <c:pt idx="3500">
                  <c:v>43616</c:v>
                </c:pt>
                <c:pt idx="3501">
                  <c:v>43619</c:v>
                </c:pt>
                <c:pt idx="3502">
                  <c:v>43620</c:v>
                </c:pt>
                <c:pt idx="3503">
                  <c:v>43621</c:v>
                </c:pt>
                <c:pt idx="3504">
                  <c:v>43622</c:v>
                </c:pt>
                <c:pt idx="3505">
                  <c:v>43626</c:v>
                </c:pt>
                <c:pt idx="3506">
                  <c:v>43627</c:v>
                </c:pt>
                <c:pt idx="3507">
                  <c:v>43628</c:v>
                </c:pt>
                <c:pt idx="3508">
                  <c:v>43629</c:v>
                </c:pt>
                <c:pt idx="3509">
                  <c:v>43630</c:v>
                </c:pt>
                <c:pt idx="3510">
                  <c:v>43633</c:v>
                </c:pt>
                <c:pt idx="3511">
                  <c:v>43634</c:v>
                </c:pt>
                <c:pt idx="3512">
                  <c:v>43635</c:v>
                </c:pt>
                <c:pt idx="3513">
                  <c:v>43636</c:v>
                </c:pt>
                <c:pt idx="3514">
                  <c:v>43637</c:v>
                </c:pt>
                <c:pt idx="3515">
                  <c:v>43640</c:v>
                </c:pt>
                <c:pt idx="3516">
                  <c:v>43641</c:v>
                </c:pt>
                <c:pt idx="3517">
                  <c:v>43642</c:v>
                </c:pt>
                <c:pt idx="3518">
                  <c:v>43643</c:v>
                </c:pt>
                <c:pt idx="3519">
                  <c:v>43644</c:v>
                </c:pt>
                <c:pt idx="3520">
                  <c:v>43647</c:v>
                </c:pt>
                <c:pt idx="3521">
                  <c:v>43648</c:v>
                </c:pt>
                <c:pt idx="3522">
                  <c:v>43649</c:v>
                </c:pt>
                <c:pt idx="3523">
                  <c:v>43650</c:v>
                </c:pt>
                <c:pt idx="3524">
                  <c:v>43651</c:v>
                </c:pt>
                <c:pt idx="3525">
                  <c:v>43654</c:v>
                </c:pt>
                <c:pt idx="3526">
                  <c:v>43655</c:v>
                </c:pt>
                <c:pt idx="3527">
                  <c:v>43656</c:v>
                </c:pt>
                <c:pt idx="3528">
                  <c:v>43657</c:v>
                </c:pt>
                <c:pt idx="3529">
                  <c:v>43658</c:v>
                </c:pt>
                <c:pt idx="3530">
                  <c:v>43661</c:v>
                </c:pt>
                <c:pt idx="3531">
                  <c:v>43662</c:v>
                </c:pt>
                <c:pt idx="3532">
                  <c:v>43663</c:v>
                </c:pt>
                <c:pt idx="3533">
                  <c:v>43664</c:v>
                </c:pt>
                <c:pt idx="3534">
                  <c:v>43665</c:v>
                </c:pt>
                <c:pt idx="3535">
                  <c:v>43668</c:v>
                </c:pt>
                <c:pt idx="3536">
                  <c:v>43669</c:v>
                </c:pt>
                <c:pt idx="3537">
                  <c:v>43670</c:v>
                </c:pt>
                <c:pt idx="3538">
                  <c:v>43671</c:v>
                </c:pt>
                <c:pt idx="3539">
                  <c:v>43672</c:v>
                </c:pt>
                <c:pt idx="3540">
                  <c:v>43675</c:v>
                </c:pt>
                <c:pt idx="3541">
                  <c:v>43676</c:v>
                </c:pt>
                <c:pt idx="3542">
                  <c:v>43677</c:v>
                </c:pt>
                <c:pt idx="3543">
                  <c:v>43678</c:v>
                </c:pt>
                <c:pt idx="3544">
                  <c:v>43679</c:v>
                </c:pt>
                <c:pt idx="3545">
                  <c:v>43682</c:v>
                </c:pt>
                <c:pt idx="3546">
                  <c:v>43683</c:v>
                </c:pt>
                <c:pt idx="3547">
                  <c:v>43684</c:v>
                </c:pt>
                <c:pt idx="3548">
                  <c:v>43685</c:v>
                </c:pt>
                <c:pt idx="3549">
                  <c:v>43686</c:v>
                </c:pt>
                <c:pt idx="3550">
                  <c:v>43689</c:v>
                </c:pt>
                <c:pt idx="3551">
                  <c:v>43690</c:v>
                </c:pt>
                <c:pt idx="3552">
                  <c:v>43691</c:v>
                </c:pt>
                <c:pt idx="3553">
                  <c:v>43692</c:v>
                </c:pt>
                <c:pt idx="3554">
                  <c:v>43693</c:v>
                </c:pt>
                <c:pt idx="3555">
                  <c:v>43696</c:v>
                </c:pt>
                <c:pt idx="3556">
                  <c:v>43697</c:v>
                </c:pt>
                <c:pt idx="3557">
                  <c:v>43698</c:v>
                </c:pt>
                <c:pt idx="3558">
                  <c:v>43699</c:v>
                </c:pt>
                <c:pt idx="3559">
                  <c:v>43700</c:v>
                </c:pt>
                <c:pt idx="3560">
                  <c:v>43703</c:v>
                </c:pt>
                <c:pt idx="3561">
                  <c:v>43704</c:v>
                </c:pt>
                <c:pt idx="3562">
                  <c:v>43705</c:v>
                </c:pt>
                <c:pt idx="3563">
                  <c:v>43706</c:v>
                </c:pt>
                <c:pt idx="3564">
                  <c:v>43707</c:v>
                </c:pt>
                <c:pt idx="3565">
                  <c:v>43710</c:v>
                </c:pt>
                <c:pt idx="3566">
                  <c:v>43711</c:v>
                </c:pt>
                <c:pt idx="3567">
                  <c:v>43712</c:v>
                </c:pt>
                <c:pt idx="3568">
                  <c:v>43713</c:v>
                </c:pt>
                <c:pt idx="3569">
                  <c:v>43714</c:v>
                </c:pt>
                <c:pt idx="3570">
                  <c:v>43717</c:v>
                </c:pt>
                <c:pt idx="3571">
                  <c:v>43718</c:v>
                </c:pt>
                <c:pt idx="3572">
                  <c:v>43719</c:v>
                </c:pt>
                <c:pt idx="3573">
                  <c:v>43720</c:v>
                </c:pt>
                <c:pt idx="3574">
                  <c:v>43724</c:v>
                </c:pt>
                <c:pt idx="3575">
                  <c:v>43725</c:v>
                </c:pt>
                <c:pt idx="3576">
                  <c:v>43726</c:v>
                </c:pt>
                <c:pt idx="3577">
                  <c:v>43727</c:v>
                </c:pt>
                <c:pt idx="3578">
                  <c:v>43728</c:v>
                </c:pt>
                <c:pt idx="3579">
                  <c:v>43731</c:v>
                </c:pt>
                <c:pt idx="3580">
                  <c:v>43732</c:v>
                </c:pt>
                <c:pt idx="3581">
                  <c:v>43733</c:v>
                </c:pt>
                <c:pt idx="3582">
                  <c:v>43734</c:v>
                </c:pt>
                <c:pt idx="3583">
                  <c:v>43735</c:v>
                </c:pt>
                <c:pt idx="3584">
                  <c:v>43738</c:v>
                </c:pt>
                <c:pt idx="3585">
                  <c:v>43746</c:v>
                </c:pt>
                <c:pt idx="3586">
                  <c:v>43747</c:v>
                </c:pt>
                <c:pt idx="3587">
                  <c:v>43748</c:v>
                </c:pt>
                <c:pt idx="3588">
                  <c:v>43749</c:v>
                </c:pt>
                <c:pt idx="3589">
                  <c:v>43752</c:v>
                </c:pt>
                <c:pt idx="3590">
                  <c:v>43753</c:v>
                </c:pt>
                <c:pt idx="3591">
                  <c:v>43754</c:v>
                </c:pt>
                <c:pt idx="3592">
                  <c:v>43755</c:v>
                </c:pt>
                <c:pt idx="3593">
                  <c:v>43756</c:v>
                </c:pt>
                <c:pt idx="3594">
                  <c:v>43759</c:v>
                </c:pt>
                <c:pt idx="3595">
                  <c:v>43760</c:v>
                </c:pt>
                <c:pt idx="3596">
                  <c:v>43761</c:v>
                </c:pt>
                <c:pt idx="3597">
                  <c:v>43762</c:v>
                </c:pt>
                <c:pt idx="3598">
                  <c:v>43763</c:v>
                </c:pt>
                <c:pt idx="3599">
                  <c:v>43766</c:v>
                </c:pt>
                <c:pt idx="3600">
                  <c:v>43767</c:v>
                </c:pt>
                <c:pt idx="3601">
                  <c:v>43768</c:v>
                </c:pt>
                <c:pt idx="3602">
                  <c:v>43769</c:v>
                </c:pt>
                <c:pt idx="3603">
                  <c:v>43770</c:v>
                </c:pt>
                <c:pt idx="3604">
                  <c:v>43773</c:v>
                </c:pt>
                <c:pt idx="3605">
                  <c:v>43774</c:v>
                </c:pt>
                <c:pt idx="3606">
                  <c:v>43775</c:v>
                </c:pt>
                <c:pt idx="3607">
                  <c:v>43776</c:v>
                </c:pt>
                <c:pt idx="3608">
                  <c:v>43777</c:v>
                </c:pt>
                <c:pt idx="3609">
                  <c:v>43780</c:v>
                </c:pt>
                <c:pt idx="3610">
                  <c:v>43781</c:v>
                </c:pt>
                <c:pt idx="3611">
                  <c:v>43782</c:v>
                </c:pt>
                <c:pt idx="3612">
                  <c:v>43783</c:v>
                </c:pt>
                <c:pt idx="3613">
                  <c:v>43784</c:v>
                </c:pt>
                <c:pt idx="3614">
                  <c:v>43787</c:v>
                </c:pt>
                <c:pt idx="3615">
                  <c:v>43788</c:v>
                </c:pt>
                <c:pt idx="3616">
                  <c:v>43789</c:v>
                </c:pt>
                <c:pt idx="3617">
                  <c:v>43790</c:v>
                </c:pt>
                <c:pt idx="3618">
                  <c:v>43791</c:v>
                </c:pt>
                <c:pt idx="3619">
                  <c:v>43794</c:v>
                </c:pt>
                <c:pt idx="3620">
                  <c:v>43795</c:v>
                </c:pt>
                <c:pt idx="3621">
                  <c:v>43796</c:v>
                </c:pt>
                <c:pt idx="3622">
                  <c:v>43797</c:v>
                </c:pt>
                <c:pt idx="3623">
                  <c:v>43798</c:v>
                </c:pt>
                <c:pt idx="3624">
                  <c:v>43801</c:v>
                </c:pt>
                <c:pt idx="3625">
                  <c:v>43802</c:v>
                </c:pt>
                <c:pt idx="3626">
                  <c:v>43803</c:v>
                </c:pt>
                <c:pt idx="3627">
                  <c:v>43804</c:v>
                </c:pt>
                <c:pt idx="3628">
                  <c:v>43805</c:v>
                </c:pt>
                <c:pt idx="3629">
                  <c:v>43808</c:v>
                </c:pt>
                <c:pt idx="3630">
                  <c:v>43809</c:v>
                </c:pt>
                <c:pt idx="3631">
                  <c:v>43810</c:v>
                </c:pt>
                <c:pt idx="3632">
                  <c:v>43811</c:v>
                </c:pt>
                <c:pt idx="3633">
                  <c:v>43812</c:v>
                </c:pt>
                <c:pt idx="3634">
                  <c:v>43815</c:v>
                </c:pt>
                <c:pt idx="3635">
                  <c:v>43816</c:v>
                </c:pt>
                <c:pt idx="3636">
                  <c:v>43817</c:v>
                </c:pt>
                <c:pt idx="3637">
                  <c:v>43818</c:v>
                </c:pt>
                <c:pt idx="3638">
                  <c:v>43819</c:v>
                </c:pt>
                <c:pt idx="3639">
                  <c:v>43822</c:v>
                </c:pt>
                <c:pt idx="3640">
                  <c:v>43823</c:v>
                </c:pt>
                <c:pt idx="3641">
                  <c:v>43824</c:v>
                </c:pt>
                <c:pt idx="3642">
                  <c:v>43825</c:v>
                </c:pt>
                <c:pt idx="3643">
                  <c:v>43826</c:v>
                </c:pt>
                <c:pt idx="3644">
                  <c:v>43829</c:v>
                </c:pt>
                <c:pt idx="3645">
                  <c:v>43830</c:v>
                </c:pt>
                <c:pt idx="3646">
                  <c:v>43832</c:v>
                </c:pt>
                <c:pt idx="3647">
                  <c:v>43833</c:v>
                </c:pt>
                <c:pt idx="3648">
                  <c:v>43836</c:v>
                </c:pt>
                <c:pt idx="3649">
                  <c:v>43837</c:v>
                </c:pt>
                <c:pt idx="3650">
                  <c:v>43838</c:v>
                </c:pt>
                <c:pt idx="3651">
                  <c:v>43839</c:v>
                </c:pt>
                <c:pt idx="3652">
                  <c:v>43840</c:v>
                </c:pt>
                <c:pt idx="3653">
                  <c:v>43843</c:v>
                </c:pt>
                <c:pt idx="3654">
                  <c:v>43844</c:v>
                </c:pt>
                <c:pt idx="3655">
                  <c:v>43845</c:v>
                </c:pt>
                <c:pt idx="3656">
                  <c:v>43846</c:v>
                </c:pt>
                <c:pt idx="3657">
                  <c:v>43847</c:v>
                </c:pt>
                <c:pt idx="3658">
                  <c:v>43850</c:v>
                </c:pt>
                <c:pt idx="3659">
                  <c:v>43851</c:v>
                </c:pt>
                <c:pt idx="3660">
                  <c:v>43852</c:v>
                </c:pt>
                <c:pt idx="3661">
                  <c:v>43853</c:v>
                </c:pt>
                <c:pt idx="3662">
                  <c:v>43864</c:v>
                </c:pt>
                <c:pt idx="3663">
                  <c:v>43865</c:v>
                </c:pt>
                <c:pt idx="3664">
                  <c:v>43866</c:v>
                </c:pt>
                <c:pt idx="3665">
                  <c:v>43867</c:v>
                </c:pt>
                <c:pt idx="3666">
                  <c:v>43868</c:v>
                </c:pt>
                <c:pt idx="3667">
                  <c:v>43871</c:v>
                </c:pt>
                <c:pt idx="3668">
                  <c:v>43872</c:v>
                </c:pt>
                <c:pt idx="3669">
                  <c:v>43873</c:v>
                </c:pt>
                <c:pt idx="3670">
                  <c:v>43874</c:v>
                </c:pt>
                <c:pt idx="3671">
                  <c:v>43875</c:v>
                </c:pt>
                <c:pt idx="3672">
                  <c:v>43878</c:v>
                </c:pt>
                <c:pt idx="3673">
                  <c:v>43879</c:v>
                </c:pt>
                <c:pt idx="3674">
                  <c:v>43880</c:v>
                </c:pt>
                <c:pt idx="3675">
                  <c:v>43881</c:v>
                </c:pt>
                <c:pt idx="3676">
                  <c:v>43882</c:v>
                </c:pt>
                <c:pt idx="3677">
                  <c:v>43885</c:v>
                </c:pt>
                <c:pt idx="3678">
                  <c:v>43886</c:v>
                </c:pt>
                <c:pt idx="3679">
                  <c:v>43887</c:v>
                </c:pt>
                <c:pt idx="3680">
                  <c:v>43888</c:v>
                </c:pt>
                <c:pt idx="3681">
                  <c:v>43889</c:v>
                </c:pt>
                <c:pt idx="3682">
                  <c:v>43892</c:v>
                </c:pt>
                <c:pt idx="3683">
                  <c:v>43893</c:v>
                </c:pt>
                <c:pt idx="3684">
                  <c:v>43894</c:v>
                </c:pt>
                <c:pt idx="3685">
                  <c:v>43895</c:v>
                </c:pt>
                <c:pt idx="3686">
                  <c:v>43896</c:v>
                </c:pt>
                <c:pt idx="3687">
                  <c:v>43899</c:v>
                </c:pt>
                <c:pt idx="3688">
                  <c:v>43900</c:v>
                </c:pt>
                <c:pt idx="3689">
                  <c:v>43901</c:v>
                </c:pt>
                <c:pt idx="3690">
                  <c:v>43902</c:v>
                </c:pt>
                <c:pt idx="3691">
                  <c:v>43903</c:v>
                </c:pt>
                <c:pt idx="3692">
                  <c:v>43906</c:v>
                </c:pt>
                <c:pt idx="3693">
                  <c:v>43907</c:v>
                </c:pt>
                <c:pt idx="3694">
                  <c:v>43908</c:v>
                </c:pt>
                <c:pt idx="3695">
                  <c:v>43909</c:v>
                </c:pt>
                <c:pt idx="3696">
                  <c:v>43910</c:v>
                </c:pt>
                <c:pt idx="3697">
                  <c:v>43913</c:v>
                </c:pt>
                <c:pt idx="3698">
                  <c:v>43914</c:v>
                </c:pt>
                <c:pt idx="3699">
                  <c:v>43915</c:v>
                </c:pt>
                <c:pt idx="3700">
                  <c:v>43916</c:v>
                </c:pt>
                <c:pt idx="3701">
                  <c:v>43917</c:v>
                </c:pt>
                <c:pt idx="3702">
                  <c:v>43920</c:v>
                </c:pt>
                <c:pt idx="3703">
                  <c:v>43921</c:v>
                </c:pt>
                <c:pt idx="3704">
                  <c:v>43922</c:v>
                </c:pt>
                <c:pt idx="3705">
                  <c:v>43923</c:v>
                </c:pt>
                <c:pt idx="3706">
                  <c:v>43924</c:v>
                </c:pt>
                <c:pt idx="3707">
                  <c:v>43928</c:v>
                </c:pt>
                <c:pt idx="3708">
                  <c:v>43929</c:v>
                </c:pt>
                <c:pt idx="3709">
                  <c:v>43930</c:v>
                </c:pt>
                <c:pt idx="3710">
                  <c:v>43931</c:v>
                </c:pt>
                <c:pt idx="3711">
                  <c:v>43934</c:v>
                </c:pt>
                <c:pt idx="3712">
                  <c:v>43935</c:v>
                </c:pt>
                <c:pt idx="3713">
                  <c:v>43936</c:v>
                </c:pt>
                <c:pt idx="3714">
                  <c:v>43937</c:v>
                </c:pt>
                <c:pt idx="3715">
                  <c:v>43938</c:v>
                </c:pt>
                <c:pt idx="3716">
                  <c:v>43941</c:v>
                </c:pt>
                <c:pt idx="3717">
                  <c:v>43942</c:v>
                </c:pt>
                <c:pt idx="3718">
                  <c:v>43943</c:v>
                </c:pt>
                <c:pt idx="3719">
                  <c:v>43944</c:v>
                </c:pt>
                <c:pt idx="3720">
                  <c:v>43945</c:v>
                </c:pt>
                <c:pt idx="3721">
                  <c:v>43948</c:v>
                </c:pt>
                <c:pt idx="3722">
                  <c:v>43949</c:v>
                </c:pt>
                <c:pt idx="3723">
                  <c:v>43950</c:v>
                </c:pt>
                <c:pt idx="3724">
                  <c:v>43951</c:v>
                </c:pt>
                <c:pt idx="3725">
                  <c:v>43957</c:v>
                </c:pt>
                <c:pt idx="3726">
                  <c:v>43958</c:v>
                </c:pt>
                <c:pt idx="3727">
                  <c:v>43959</c:v>
                </c:pt>
                <c:pt idx="3728">
                  <c:v>43962</c:v>
                </c:pt>
                <c:pt idx="3729">
                  <c:v>43963</c:v>
                </c:pt>
                <c:pt idx="3730">
                  <c:v>43964</c:v>
                </c:pt>
                <c:pt idx="3731">
                  <c:v>43965</c:v>
                </c:pt>
                <c:pt idx="3732">
                  <c:v>43966</c:v>
                </c:pt>
                <c:pt idx="3733">
                  <c:v>43969</c:v>
                </c:pt>
                <c:pt idx="3734">
                  <c:v>43970</c:v>
                </c:pt>
                <c:pt idx="3735">
                  <c:v>43971</c:v>
                </c:pt>
                <c:pt idx="3736">
                  <c:v>43972</c:v>
                </c:pt>
                <c:pt idx="3737">
                  <c:v>43973</c:v>
                </c:pt>
                <c:pt idx="3738">
                  <c:v>43976</c:v>
                </c:pt>
                <c:pt idx="3739">
                  <c:v>43977</c:v>
                </c:pt>
                <c:pt idx="3740">
                  <c:v>43978</c:v>
                </c:pt>
                <c:pt idx="3741">
                  <c:v>43979</c:v>
                </c:pt>
                <c:pt idx="3742">
                  <c:v>43980</c:v>
                </c:pt>
                <c:pt idx="3743">
                  <c:v>43983</c:v>
                </c:pt>
                <c:pt idx="3744">
                  <c:v>43984</c:v>
                </c:pt>
                <c:pt idx="3745">
                  <c:v>43985</c:v>
                </c:pt>
                <c:pt idx="3746">
                  <c:v>43986</c:v>
                </c:pt>
                <c:pt idx="3747">
                  <c:v>43987</c:v>
                </c:pt>
                <c:pt idx="3748">
                  <c:v>43990</c:v>
                </c:pt>
                <c:pt idx="3749">
                  <c:v>43991</c:v>
                </c:pt>
                <c:pt idx="3750">
                  <c:v>43992</c:v>
                </c:pt>
                <c:pt idx="3751">
                  <c:v>43993</c:v>
                </c:pt>
                <c:pt idx="3752">
                  <c:v>43994</c:v>
                </c:pt>
                <c:pt idx="3753">
                  <c:v>43997</c:v>
                </c:pt>
                <c:pt idx="3754">
                  <c:v>43998</c:v>
                </c:pt>
                <c:pt idx="3755">
                  <c:v>43999</c:v>
                </c:pt>
                <c:pt idx="3756">
                  <c:v>44000</c:v>
                </c:pt>
                <c:pt idx="3757">
                  <c:v>44001</c:v>
                </c:pt>
                <c:pt idx="3758">
                  <c:v>44004</c:v>
                </c:pt>
                <c:pt idx="3759">
                  <c:v>44005</c:v>
                </c:pt>
                <c:pt idx="3760">
                  <c:v>44006</c:v>
                </c:pt>
                <c:pt idx="3761">
                  <c:v>44011</c:v>
                </c:pt>
                <c:pt idx="3762">
                  <c:v>44012</c:v>
                </c:pt>
                <c:pt idx="3763">
                  <c:v>44013</c:v>
                </c:pt>
                <c:pt idx="3764">
                  <c:v>44014</c:v>
                </c:pt>
                <c:pt idx="3765">
                  <c:v>44015</c:v>
                </c:pt>
                <c:pt idx="3766">
                  <c:v>44018</c:v>
                </c:pt>
                <c:pt idx="3767">
                  <c:v>44019</c:v>
                </c:pt>
                <c:pt idx="3768">
                  <c:v>44020</c:v>
                </c:pt>
                <c:pt idx="3769">
                  <c:v>44021</c:v>
                </c:pt>
                <c:pt idx="3770">
                  <c:v>44022</c:v>
                </c:pt>
                <c:pt idx="3771">
                  <c:v>44025</c:v>
                </c:pt>
                <c:pt idx="3772">
                  <c:v>44026</c:v>
                </c:pt>
                <c:pt idx="3773">
                  <c:v>44027</c:v>
                </c:pt>
                <c:pt idx="3774">
                  <c:v>44028</c:v>
                </c:pt>
                <c:pt idx="3775">
                  <c:v>44029</c:v>
                </c:pt>
                <c:pt idx="3776">
                  <c:v>44032</c:v>
                </c:pt>
                <c:pt idx="3777">
                  <c:v>44033</c:v>
                </c:pt>
                <c:pt idx="3778">
                  <c:v>44034</c:v>
                </c:pt>
                <c:pt idx="3779">
                  <c:v>44035</c:v>
                </c:pt>
                <c:pt idx="3780">
                  <c:v>44036</c:v>
                </c:pt>
                <c:pt idx="3781">
                  <c:v>44039</c:v>
                </c:pt>
                <c:pt idx="3782">
                  <c:v>44040</c:v>
                </c:pt>
                <c:pt idx="3783">
                  <c:v>44041</c:v>
                </c:pt>
                <c:pt idx="3784">
                  <c:v>44042</c:v>
                </c:pt>
                <c:pt idx="3785">
                  <c:v>44043</c:v>
                </c:pt>
                <c:pt idx="3786">
                  <c:v>44046</c:v>
                </c:pt>
                <c:pt idx="3787">
                  <c:v>44047</c:v>
                </c:pt>
                <c:pt idx="3788">
                  <c:v>44048</c:v>
                </c:pt>
                <c:pt idx="3789">
                  <c:v>44049</c:v>
                </c:pt>
                <c:pt idx="3790">
                  <c:v>44050</c:v>
                </c:pt>
                <c:pt idx="3791">
                  <c:v>44053</c:v>
                </c:pt>
                <c:pt idx="3792">
                  <c:v>44054</c:v>
                </c:pt>
                <c:pt idx="3793">
                  <c:v>44055</c:v>
                </c:pt>
                <c:pt idx="3794">
                  <c:v>44056</c:v>
                </c:pt>
                <c:pt idx="3795">
                  <c:v>44057</c:v>
                </c:pt>
                <c:pt idx="3796">
                  <c:v>44060</c:v>
                </c:pt>
                <c:pt idx="3797">
                  <c:v>44061</c:v>
                </c:pt>
                <c:pt idx="3798">
                  <c:v>44062</c:v>
                </c:pt>
                <c:pt idx="3799">
                  <c:v>44063</c:v>
                </c:pt>
                <c:pt idx="3800">
                  <c:v>44064</c:v>
                </c:pt>
                <c:pt idx="3801">
                  <c:v>44067</c:v>
                </c:pt>
                <c:pt idx="3802">
                  <c:v>44068</c:v>
                </c:pt>
                <c:pt idx="3803">
                  <c:v>44069</c:v>
                </c:pt>
                <c:pt idx="3804">
                  <c:v>44070</c:v>
                </c:pt>
                <c:pt idx="3805">
                  <c:v>44071</c:v>
                </c:pt>
                <c:pt idx="3806">
                  <c:v>44074</c:v>
                </c:pt>
                <c:pt idx="3807">
                  <c:v>44075</c:v>
                </c:pt>
                <c:pt idx="3808">
                  <c:v>44076</c:v>
                </c:pt>
                <c:pt idx="3809">
                  <c:v>44077</c:v>
                </c:pt>
                <c:pt idx="3810">
                  <c:v>44078</c:v>
                </c:pt>
                <c:pt idx="3811">
                  <c:v>44081</c:v>
                </c:pt>
                <c:pt idx="3812">
                  <c:v>44082</c:v>
                </c:pt>
                <c:pt idx="3813">
                  <c:v>44083</c:v>
                </c:pt>
                <c:pt idx="3814">
                  <c:v>44084</c:v>
                </c:pt>
                <c:pt idx="3815">
                  <c:v>44085</c:v>
                </c:pt>
                <c:pt idx="3816">
                  <c:v>44088</c:v>
                </c:pt>
                <c:pt idx="3817">
                  <c:v>44089</c:v>
                </c:pt>
                <c:pt idx="3818">
                  <c:v>44090</c:v>
                </c:pt>
                <c:pt idx="3819">
                  <c:v>44091</c:v>
                </c:pt>
                <c:pt idx="3820">
                  <c:v>44092</c:v>
                </c:pt>
                <c:pt idx="3821">
                  <c:v>44095</c:v>
                </c:pt>
                <c:pt idx="3822">
                  <c:v>44096</c:v>
                </c:pt>
                <c:pt idx="3823">
                  <c:v>44097</c:v>
                </c:pt>
                <c:pt idx="3824">
                  <c:v>44098</c:v>
                </c:pt>
                <c:pt idx="3825">
                  <c:v>44099</c:v>
                </c:pt>
                <c:pt idx="3826">
                  <c:v>44102</c:v>
                </c:pt>
                <c:pt idx="3827">
                  <c:v>44103</c:v>
                </c:pt>
                <c:pt idx="3828">
                  <c:v>44104</c:v>
                </c:pt>
                <c:pt idx="3829">
                  <c:v>44113</c:v>
                </c:pt>
                <c:pt idx="3830">
                  <c:v>44116</c:v>
                </c:pt>
                <c:pt idx="3831">
                  <c:v>44117</c:v>
                </c:pt>
                <c:pt idx="3832">
                  <c:v>44118</c:v>
                </c:pt>
                <c:pt idx="3833">
                  <c:v>44119</c:v>
                </c:pt>
                <c:pt idx="3834">
                  <c:v>44120</c:v>
                </c:pt>
                <c:pt idx="3835">
                  <c:v>44123</c:v>
                </c:pt>
                <c:pt idx="3836">
                  <c:v>44124</c:v>
                </c:pt>
                <c:pt idx="3837">
                  <c:v>44125</c:v>
                </c:pt>
                <c:pt idx="3838">
                  <c:v>44126</c:v>
                </c:pt>
                <c:pt idx="3839">
                  <c:v>44127</c:v>
                </c:pt>
                <c:pt idx="3840">
                  <c:v>44130</c:v>
                </c:pt>
                <c:pt idx="3841">
                  <c:v>44131</c:v>
                </c:pt>
                <c:pt idx="3842">
                  <c:v>44132</c:v>
                </c:pt>
                <c:pt idx="3843">
                  <c:v>44133</c:v>
                </c:pt>
                <c:pt idx="3844">
                  <c:v>44134</c:v>
                </c:pt>
                <c:pt idx="3845">
                  <c:v>44137</c:v>
                </c:pt>
                <c:pt idx="3846">
                  <c:v>44138</c:v>
                </c:pt>
                <c:pt idx="3847">
                  <c:v>44139</c:v>
                </c:pt>
                <c:pt idx="3848">
                  <c:v>44140</c:v>
                </c:pt>
                <c:pt idx="3849">
                  <c:v>44141</c:v>
                </c:pt>
                <c:pt idx="3850">
                  <c:v>44144</c:v>
                </c:pt>
                <c:pt idx="3851">
                  <c:v>44145</c:v>
                </c:pt>
                <c:pt idx="3852">
                  <c:v>44146</c:v>
                </c:pt>
                <c:pt idx="3853">
                  <c:v>44147</c:v>
                </c:pt>
                <c:pt idx="3854">
                  <c:v>44148</c:v>
                </c:pt>
                <c:pt idx="3855">
                  <c:v>44151</c:v>
                </c:pt>
                <c:pt idx="3856">
                  <c:v>44152</c:v>
                </c:pt>
                <c:pt idx="3857">
                  <c:v>44153</c:v>
                </c:pt>
                <c:pt idx="3858">
                  <c:v>44154</c:v>
                </c:pt>
                <c:pt idx="3859">
                  <c:v>44155</c:v>
                </c:pt>
                <c:pt idx="3860">
                  <c:v>44158</c:v>
                </c:pt>
                <c:pt idx="3861">
                  <c:v>44159</c:v>
                </c:pt>
                <c:pt idx="3862">
                  <c:v>44160</c:v>
                </c:pt>
                <c:pt idx="3863">
                  <c:v>44161</c:v>
                </c:pt>
                <c:pt idx="3864">
                  <c:v>44162</c:v>
                </c:pt>
                <c:pt idx="3865">
                  <c:v>44165</c:v>
                </c:pt>
                <c:pt idx="3866">
                  <c:v>44166</c:v>
                </c:pt>
                <c:pt idx="3867">
                  <c:v>44167</c:v>
                </c:pt>
                <c:pt idx="3868">
                  <c:v>44168</c:v>
                </c:pt>
                <c:pt idx="3869">
                  <c:v>44169</c:v>
                </c:pt>
                <c:pt idx="3870">
                  <c:v>44172</c:v>
                </c:pt>
                <c:pt idx="3871">
                  <c:v>44173</c:v>
                </c:pt>
                <c:pt idx="3872">
                  <c:v>44174</c:v>
                </c:pt>
                <c:pt idx="3873">
                  <c:v>44175</c:v>
                </c:pt>
                <c:pt idx="3874">
                  <c:v>44176</c:v>
                </c:pt>
                <c:pt idx="3875">
                  <c:v>44179</c:v>
                </c:pt>
                <c:pt idx="3876">
                  <c:v>44180</c:v>
                </c:pt>
                <c:pt idx="3877">
                  <c:v>44181</c:v>
                </c:pt>
                <c:pt idx="3878">
                  <c:v>44182</c:v>
                </c:pt>
                <c:pt idx="3879">
                  <c:v>44183</c:v>
                </c:pt>
                <c:pt idx="3880">
                  <c:v>44186</c:v>
                </c:pt>
                <c:pt idx="3881">
                  <c:v>44187</c:v>
                </c:pt>
                <c:pt idx="3882">
                  <c:v>44188</c:v>
                </c:pt>
                <c:pt idx="3883">
                  <c:v>44189</c:v>
                </c:pt>
                <c:pt idx="3884">
                  <c:v>44190</c:v>
                </c:pt>
                <c:pt idx="3885">
                  <c:v>44193</c:v>
                </c:pt>
                <c:pt idx="3886">
                  <c:v>44194</c:v>
                </c:pt>
                <c:pt idx="3887">
                  <c:v>44195</c:v>
                </c:pt>
                <c:pt idx="3888">
                  <c:v>44196</c:v>
                </c:pt>
                <c:pt idx="3889">
                  <c:v>44200</c:v>
                </c:pt>
                <c:pt idx="3890">
                  <c:v>44201</c:v>
                </c:pt>
                <c:pt idx="3891">
                  <c:v>44202</c:v>
                </c:pt>
                <c:pt idx="3892">
                  <c:v>44204</c:v>
                </c:pt>
                <c:pt idx="3893">
                  <c:v>44207</c:v>
                </c:pt>
                <c:pt idx="3894">
                  <c:v>44208</c:v>
                </c:pt>
                <c:pt idx="3895">
                  <c:v>44209</c:v>
                </c:pt>
                <c:pt idx="3896">
                  <c:v>44210</c:v>
                </c:pt>
                <c:pt idx="3897">
                  <c:v>44211</c:v>
                </c:pt>
                <c:pt idx="3898">
                  <c:v>44214</c:v>
                </c:pt>
                <c:pt idx="3899">
                  <c:v>44215</c:v>
                </c:pt>
                <c:pt idx="3900">
                  <c:v>44216</c:v>
                </c:pt>
                <c:pt idx="3901">
                  <c:v>44217</c:v>
                </c:pt>
                <c:pt idx="3902">
                  <c:v>44218</c:v>
                </c:pt>
                <c:pt idx="3903">
                  <c:v>44221</c:v>
                </c:pt>
                <c:pt idx="3904">
                  <c:v>44222</c:v>
                </c:pt>
                <c:pt idx="3905">
                  <c:v>44223</c:v>
                </c:pt>
                <c:pt idx="3906">
                  <c:v>44224</c:v>
                </c:pt>
                <c:pt idx="3907">
                  <c:v>44225</c:v>
                </c:pt>
                <c:pt idx="3908">
                  <c:v>44228</c:v>
                </c:pt>
                <c:pt idx="3909">
                  <c:v>44229</c:v>
                </c:pt>
                <c:pt idx="3910">
                  <c:v>44230</c:v>
                </c:pt>
                <c:pt idx="3911">
                  <c:v>44231</c:v>
                </c:pt>
                <c:pt idx="3912">
                  <c:v>44232</c:v>
                </c:pt>
                <c:pt idx="3913">
                  <c:v>44235</c:v>
                </c:pt>
                <c:pt idx="3914">
                  <c:v>44236</c:v>
                </c:pt>
                <c:pt idx="3915">
                  <c:v>44237</c:v>
                </c:pt>
                <c:pt idx="3916">
                  <c:v>44245</c:v>
                </c:pt>
                <c:pt idx="3917">
                  <c:v>44246</c:v>
                </c:pt>
                <c:pt idx="3918">
                  <c:v>44249</c:v>
                </c:pt>
                <c:pt idx="3919">
                  <c:v>44250</c:v>
                </c:pt>
                <c:pt idx="3920">
                  <c:v>44251</c:v>
                </c:pt>
                <c:pt idx="3921">
                  <c:v>44252</c:v>
                </c:pt>
                <c:pt idx="3922">
                  <c:v>44253</c:v>
                </c:pt>
                <c:pt idx="3923">
                  <c:v>44256</c:v>
                </c:pt>
                <c:pt idx="3924">
                  <c:v>44257</c:v>
                </c:pt>
                <c:pt idx="3925">
                  <c:v>44258</c:v>
                </c:pt>
                <c:pt idx="3926">
                  <c:v>44259</c:v>
                </c:pt>
                <c:pt idx="3927">
                  <c:v>44260</c:v>
                </c:pt>
                <c:pt idx="3928">
                  <c:v>44263</c:v>
                </c:pt>
                <c:pt idx="3929">
                  <c:v>44264</c:v>
                </c:pt>
                <c:pt idx="3930">
                  <c:v>44265</c:v>
                </c:pt>
                <c:pt idx="3931">
                  <c:v>44266</c:v>
                </c:pt>
                <c:pt idx="3932">
                  <c:v>44267</c:v>
                </c:pt>
                <c:pt idx="3933">
                  <c:v>44270</c:v>
                </c:pt>
                <c:pt idx="3934">
                  <c:v>44271</c:v>
                </c:pt>
                <c:pt idx="3935">
                  <c:v>44272</c:v>
                </c:pt>
                <c:pt idx="3936">
                  <c:v>44273</c:v>
                </c:pt>
                <c:pt idx="3937">
                  <c:v>44274</c:v>
                </c:pt>
                <c:pt idx="3938">
                  <c:v>44277</c:v>
                </c:pt>
                <c:pt idx="3939">
                  <c:v>44278</c:v>
                </c:pt>
                <c:pt idx="3940">
                  <c:v>44279</c:v>
                </c:pt>
                <c:pt idx="3941">
                  <c:v>44280</c:v>
                </c:pt>
                <c:pt idx="3942">
                  <c:v>44281</c:v>
                </c:pt>
                <c:pt idx="3943">
                  <c:v>44284</c:v>
                </c:pt>
                <c:pt idx="3944">
                  <c:v>44286</c:v>
                </c:pt>
                <c:pt idx="3945">
                  <c:v>44287</c:v>
                </c:pt>
                <c:pt idx="3946">
                  <c:v>44288</c:v>
                </c:pt>
                <c:pt idx="3947">
                  <c:v>44292</c:v>
                </c:pt>
                <c:pt idx="3948">
                  <c:v>44293</c:v>
                </c:pt>
                <c:pt idx="3949">
                  <c:v>44294</c:v>
                </c:pt>
                <c:pt idx="3950">
                  <c:v>44295</c:v>
                </c:pt>
                <c:pt idx="3951">
                  <c:v>44298</c:v>
                </c:pt>
                <c:pt idx="3952">
                  <c:v>44299</c:v>
                </c:pt>
                <c:pt idx="3953">
                  <c:v>44300</c:v>
                </c:pt>
                <c:pt idx="3954">
                  <c:v>44301</c:v>
                </c:pt>
                <c:pt idx="3955">
                  <c:v>44302</c:v>
                </c:pt>
                <c:pt idx="3956">
                  <c:v>44305</c:v>
                </c:pt>
                <c:pt idx="3957">
                  <c:v>44306</c:v>
                </c:pt>
                <c:pt idx="3958">
                  <c:v>44307</c:v>
                </c:pt>
                <c:pt idx="3959">
                  <c:v>44308</c:v>
                </c:pt>
                <c:pt idx="3960">
                  <c:v>44309</c:v>
                </c:pt>
                <c:pt idx="3961">
                  <c:v>44312</c:v>
                </c:pt>
                <c:pt idx="3962">
                  <c:v>44313</c:v>
                </c:pt>
                <c:pt idx="3963">
                  <c:v>44314</c:v>
                </c:pt>
                <c:pt idx="3964">
                  <c:v>44315</c:v>
                </c:pt>
                <c:pt idx="3965">
                  <c:v>44316</c:v>
                </c:pt>
                <c:pt idx="3966">
                  <c:v>44322</c:v>
                </c:pt>
                <c:pt idx="3967">
                  <c:v>44323</c:v>
                </c:pt>
                <c:pt idx="3968">
                  <c:v>44326</c:v>
                </c:pt>
                <c:pt idx="3969">
                  <c:v>44327</c:v>
                </c:pt>
                <c:pt idx="3970">
                  <c:v>44328</c:v>
                </c:pt>
                <c:pt idx="3971">
                  <c:v>44329</c:v>
                </c:pt>
                <c:pt idx="3972">
                  <c:v>44330</c:v>
                </c:pt>
                <c:pt idx="3973">
                  <c:v>44333</c:v>
                </c:pt>
                <c:pt idx="3974">
                  <c:v>44334</c:v>
                </c:pt>
                <c:pt idx="3975">
                  <c:v>44335</c:v>
                </c:pt>
                <c:pt idx="3976">
                  <c:v>44336</c:v>
                </c:pt>
                <c:pt idx="3977">
                  <c:v>44337</c:v>
                </c:pt>
                <c:pt idx="3978">
                  <c:v>44340</c:v>
                </c:pt>
                <c:pt idx="3979">
                  <c:v>44341</c:v>
                </c:pt>
                <c:pt idx="3980">
                  <c:v>44342</c:v>
                </c:pt>
                <c:pt idx="3981">
                  <c:v>44343</c:v>
                </c:pt>
                <c:pt idx="3982">
                  <c:v>44344</c:v>
                </c:pt>
                <c:pt idx="3983">
                  <c:v>44347</c:v>
                </c:pt>
                <c:pt idx="3984">
                  <c:v>44348</c:v>
                </c:pt>
                <c:pt idx="3985">
                  <c:v>44349</c:v>
                </c:pt>
                <c:pt idx="3986">
                  <c:v>44350</c:v>
                </c:pt>
                <c:pt idx="3987">
                  <c:v>44351</c:v>
                </c:pt>
                <c:pt idx="3988">
                  <c:v>44354</c:v>
                </c:pt>
                <c:pt idx="3989">
                  <c:v>44355</c:v>
                </c:pt>
                <c:pt idx="3990">
                  <c:v>44356</c:v>
                </c:pt>
                <c:pt idx="3991">
                  <c:v>44357</c:v>
                </c:pt>
                <c:pt idx="3992">
                  <c:v>44358</c:v>
                </c:pt>
                <c:pt idx="3993">
                  <c:v>44362</c:v>
                </c:pt>
                <c:pt idx="3994">
                  <c:v>44363</c:v>
                </c:pt>
                <c:pt idx="3995">
                  <c:v>44364</c:v>
                </c:pt>
                <c:pt idx="3996">
                  <c:v>44365</c:v>
                </c:pt>
                <c:pt idx="3997">
                  <c:v>44368</c:v>
                </c:pt>
                <c:pt idx="3998">
                  <c:v>44369</c:v>
                </c:pt>
                <c:pt idx="3999">
                  <c:v>44370</c:v>
                </c:pt>
                <c:pt idx="4000">
                  <c:v>44371</c:v>
                </c:pt>
                <c:pt idx="4001">
                  <c:v>44372</c:v>
                </c:pt>
                <c:pt idx="4002">
                  <c:v>44375</c:v>
                </c:pt>
                <c:pt idx="4003">
                  <c:v>44376</c:v>
                </c:pt>
                <c:pt idx="4004">
                  <c:v>44377</c:v>
                </c:pt>
                <c:pt idx="4005">
                  <c:v>44378</c:v>
                </c:pt>
                <c:pt idx="4006">
                  <c:v>44379</c:v>
                </c:pt>
                <c:pt idx="4007">
                  <c:v>44382</c:v>
                </c:pt>
                <c:pt idx="4008">
                  <c:v>44383</c:v>
                </c:pt>
                <c:pt idx="4009">
                  <c:v>44384</c:v>
                </c:pt>
                <c:pt idx="4010">
                  <c:v>44385</c:v>
                </c:pt>
                <c:pt idx="4011">
                  <c:v>44386</c:v>
                </c:pt>
                <c:pt idx="4012">
                  <c:v>44389</c:v>
                </c:pt>
                <c:pt idx="4013">
                  <c:v>44390</c:v>
                </c:pt>
                <c:pt idx="4014">
                  <c:v>44391</c:v>
                </c:pt>
                <c:pt idx="4015">
                  <c:v>44392</c:v>
                </c:pt>
                <c:pt idx="4016">
                  <c:v>44393</c:v>
                </c:pt>
                <c:pt idx="4017">
                  <c:v>44396</c:v>
                </c:pt>
                <c:pt idx="4018">
                  <c:v>44397</c:v>
                </c:pt>
                <c:pt idx="4019">
                  <c:v>44398</c:v>
                </c:pt>
                <c:pt idx="4020">
                  <c:v>44399</c:v>
                </c:pt>
                <c:pt idx="4021">
                  <c:v>44400</c:v>
                </c:pt>
                <c:pt idx="4022">
                  <c:v>44403</c:v>
                </c:pt>
                <c:pt idx="4023">
                  <c:v>44404</c:v>
                </c:pt>
                <c:pt idx="4024">
                  <c:v>44405</c:v>
                </c:pt>
                <c:pt idx="4025">
                  <c:v>44406</c:v>
                </c:pt>
                <c:pt idx="4026">
                  <c:v>44407</c:v>
                </c:pt>
                <c:pt idx="4027">
                  <c:v>44410</c:v>
                </c:pt>
                <c:pt idx="4028">
                  <c:v>44411</c:v>
                </c:pt>
                <c:pt idx="4029">
                  <c:v>44412</c:v>
                </c:pt>
                <c:pt idx="4030">
                  <c:v>44413</c:v>
                </c:pt>
                <c:pt idx="4031">
                  <c:v>44414</c:v>
                </c:pt>
              </c:numCache>
            </c:numRef>
          </c:cat>
          <c:val>
            <c:numRef>
              <c:f>Sheet1!$V$2:$V$4033</c:f>
              <c:numCache>
                <c:formatCode>General</c:formatCode>
                <c:ptCount val="4032"/>
                <c:pt idx="0">
                  <c:v>1</c:v>
                </c:pt>
                <c:pt idx="1">
                  <c:v>1.0026805111305293</c:v>
                </c:pt>
                <c:pt idx="2">
                  <c:v>0.99832974556268839</c:v>
                </c:pt>
                <c:pt idx="3">
                  <c:v>0.99982653801903454</c:v>
                </c:pt>
                <c:pt idx="4">
                  <c:v>1.0007800338489539</c:v>
                </c:pt>
                <c:pt idx="5">
                  <c:v>1.0023286347543015</c:v>
                </c:pt>
                <c:pt idx="6">
                  <c:v>1.0021014115540754</c:v>
                </c:pt>
                <c:pt idx="7">
                  <c:v>1.001187128809544</c:v>
                </c:pt>
                <c:pt idx="8">
                  <c:v>1.0017843201684649</c:v>
                </c:pt>
                <c:pt idx="9">
                  <c:v>0.99936786409851863</c:v>
                </c:pt>
                <c:pt idx="10">
                  <c:v>0.99998536997858023</c:v>
                </c:pt>
                <c:pt idx="11">
                  <c:v>0.99920349688749599</c:v>
                </c:pt>
                <c:pt idx="12">
                  <c:v>0.99759357829455264</c:v>
                </c:pt>
                <c:pt idx="13">
                  <c:v>1.0017658358451957</c:v>
                </c:pt>
                <c:pt idx="14">
                  <c:v>1.0057345992195521</c:v>
                </c:pt>
                <c:pt idx="15">
                  <c:v>1.0046913102742749</c:v>
                </c:pt>
                <c:pt idx="16">
                  <c:v>1.0031570294198966</c:v>
                </c:pt>
                <c:pt idx="17">
                  <c:v>1.0007225088100826</c:v>
                </c:pt>
                <c:pt idx="18">
                  <c:v>1.0008104267002085</c:v>
                </c:pt>
                <c:pt idx="19">
                  <c:v>0.99875861184229953</c:v>
                </c:pt>
                <c:pt idx="20">
                  <c:v>0.99860648328336143</c:v>
                </c:pt>
                <c:pt idx="21">
                  <c:v>1.0062256497909494</c:v>
                </c:pt>
                <c:pt idx="22">
                  <c:v>1.0046036887701386</c:v>
                </c:pt>
                <c:pt idx="23">
                  <c:v>1.0094532214880025</c:v>
                </c:pt>
                <c:pt idx="24">
                  <c:v>1.0137803094014168</c:v>
                </c:pt>
                <c:pt idx="25">
                  <c:v>1.012699269092153</c:v>
                </c:pt>
                <c:pt idx="26">
                  <c:v>1.0114000585767153</c:v>
                </c:pt>
                <c:pt idx="27">
                  <c:v>1.0136405890671758</c:v>
                </c:pt>
                <c:pt idx="28">
                  <c:v>1.0161608145797951</c:v>
                </c:pt>
                <c:pt idx="29">
                  <c:v>1.0194506870546856</c:v>
                </c:pt>
                <c:pt idx="30">
                  <c:v>1.0180336592987294</c:v>
                </c:pt>
                <c:pt idx="31">
                  <c:v>1.0206274339748329</c:v>
                </c:pt>
                <c:pt idx="32">
                  <c:v>1.020038071286443</c:v>
                </c:pt>
                <c:pt idx="33">
                  <c:v>1.0180504424776555</c:v>
                </c:pt>
                <c:pt idx="34">
                  <c:v>1.015809386322311</c:v>
                </c:pt>
                <c:pt idx="35">
                  <c:v>1.0163319843040874</c:v>
                </c:pt>
                <c:pt idx="36">
                  <c:v>1.0168161367868427</c:v>
                </c:pt>
                <c:pt idx="37">
                  <c:v>1.0179408180937652</c:v>
                </c:pt>
                <c:pt idx="38">
                  <c:v>1.0206925193817069</c:v>
                </c:pt>
                <c:pt idx="39">
                  <c:v>1.0211948635377395</c:v>
                </c:pt>
                <c:pt idx="40">
                  <c:v>1.0184726502967754</c:v>
                </c:pt>
                <c:pt idx="41">
                  <c:v>1.0195146139665878</c:v>
                </c:pt>
                <c:pt idx="42">
                  <c:v>1.0204043311192943</c:v>
                </c:pt>
                <c:pt idx="43">
                  <c:v>1.01761677249059</c:v>
                </c:pt>
                <c:pt idx="44">
                  <c:v>1.0173824608095992</c:v>
                </c:pt>
                <c:pt idx="45">
                  <c:v>1.0179565622976849</c:v>
                </c:pt>
                <c:pt idx="46">
                  <c:v>1.0166127848529984</c:v>
                </c:pt>
                <c:pt idx="47">
                  <c:v>1.0170699734174953</c:v>
                </c:pt>
                <c:pt idx="48">
                  <c:v>1.0132427636176675</c:v>
                </c:pt>
                <c:pt idx="49">
                  <c:v>1.0131483934140992</c:v>
                </c:pt>
                <c:pt idx="50">
                  <c:v>1.0148381270024494</c:v>
                </c:pt>
                <c:pt idx="51">
                  <c:v>1.0140842149105089</c:v>
                </c:pt>
                <c:pt idx="52">
                  <c:v>1.0135955859932659</c:v>
                </c:pt>
                <c:pt idx="53">
                  <c:v>1.0134330906701619</c:v>
                </c:pt>
                <c:pt idx="54">
                  <c:v>1.0103223594428767</c:v>
                </c:pt>
                <c:pt idx="55">
                  <c:v>1.0107991997343004</c:v>
                </c:pt>
                <c:pt idx="56">
                  <c:v>1.0165029164187003</c:v>
                </c:pt>
                <c:pt idx="57">
                  <c:v>1.0147279239526483</c:v>
                </c:pt>
                <c:pt idx="58">
                  <c:v>1.0145068352161362</c:v>
                </c:pt>
                <c:pt idx="59">
                  <c:v>1.0170806487470405</c:v>
                </c:pt>
                <c:pt idx="60">
                  <c:v>1.0206745054449504</c:v>
                </c:pt>
                <c:pt idx="61">
                  <c:v>1.0243704428126301</c:v>
                </c:pt>
                <c:pt idx="62">
                  <c:v>1.024315302884971</c:v>
                </c:pt>
                <c:pt idx="63">
                  <c:v>1.0226685114044423</c:v>
                </c:pt>
                <c:pt idx="64">
                  <c:v>1.0255164195257969</c:v>
                </c:pt>
                <c:pt idx="65">
                  <c:v>1.025322252085495</c:v>
                </c:pt>
                <c:pt idx="66">
                  <c:v>1.0225692022468069</c:v>
                </c:pt>
                <c:pt idx="67">
                  <c:v>1.0214013424957848</c:v>
                </c:pt>
                <c:pt idx="68">
                  <c:v>1.0217650242441547</c:v>
                </c:pt>
                <c:pt idx="69">
                  <c:v>1.0164815677847603</c:v>
                </c:pt>
                <c:pt idx="70">
                  <c:v>1.017068792879164</c:v>
                </c:pt>
                <c:pt idx="71">
                  <c:v>1.0157264801863124</c:v>
                </c:pt>
                <c:pt idx="72">
                  <c:v>1.0154520301554584</c:v>
                </c:pt>
                <c:pt idx="73">
                  <c:v>1.0169137806579978</c:v>
                </c:pt>
                <c:pt idx="74">
                  <c:v>1.0148108377143368</c:v>
                </c:pt>
                <c:pt idx="75">
                  <c:v>1.0164697556572364</c:v>
                </c:pt>
                <c:pt idx="76">
                  <c:v>1.0152979826853905</c:v>
                </c:pt>
                <c:pt idx="77">
                  <c:v>1.0126581954239302</c:v>
                </c:pt>
                <c:pt idx="78">
                  <c:v>1.013443240859929</c:v>
                </c:pt>
                <c:pt idx="79">
                  <c:v>1.0110399830390966</c:v>
                </c:pt>
                <c:pt idx="80">
                  <c:v>1.0094595277837617</c:v>
                </c:pt>
                <c:pt idx="81">
                  <c:v>1.0111333726326626</c:v>
                </c:pt>
                <c:pt idx="82">
                  <c:v>1.0074286003781063</c:v>
                </c:pt>
                <c:pt idx="83">
                  <c:v>1.0074579744416794</c:v>
                </c:pt>
                <c:pt idx="84">
                  <c:v>1.0102708441124704</c:v>
                </c:pt>
                <c:pt idx="85">
                  <c:v>1.0120749804964755</c:v>
                </c:pt>
                <c:pt idx="86">
                  <c:v>1.0125639673219975</c:v>
                </c:pt>
                <c:pt idx="87">
                  <c:v>1.0102550373624222</c:v>
                </c:pt>
                <c:pt idx="88">
                  <c:v>1.0112122458239892</c:v>
                </c:pt>
                <c:pt idx="89">
                  <c:v>1.0111336614480879</c:v>
                </c:pt>
                <c:pt idx="90">
                  <c:v>1.0096043583894789</c:v>
                </c:pt>
                <c:pt idx="91">
                  <c:v>1.0079254145349119</c:v>
                </c:pt>
                <c:pt idx="92">
                  <c:v>1.0089184530832822</c:v>
                </c:pt>
                <c:pt idx="93">
                  <c:v>1.00869333419137</c:v>
                </c:pt>
                <c:pt idx="94">
                  <c:v>1.0058289277027377</c:v>
                </c:pt>
                <c:pt idx="95">
                  <c:v>1.0034235575964641</c:v>
                </c:pt>
                <c:pt idx="96">
                  <c:v>1.0032096640429229</c:v>
                </c:pt>
                <c:pt idx="97">
                  <c:v>1.0067927536459693</c:v>
                </c:pt>
                <c:pt idx="98">
                  <c:v>1.0065966176877377</c:v>
                </c:pt>
                <c:pt idx="99">
                  <c:v>1.0196890089594979</c:v>
                </c:pt>
                <c:pt idx="100">
                  <c:v>1.0218126215901073</c:v>
                </c:pt>
                <c:pt idx="101">
                  <c:v>1.0193267893132527</c:v>
                </c:pt>
                <c:pt idx="102">
                  <c:v>1.0203655888875505</c:v>
                </c:pt>
                <c:pt idx="103">
                  <c:v>1.0171443797206003</c:v>
                </c:pt>
                <c:pt idx="104">
                  <c:v>1.0165024208465667</c:v>
                </c:pt>
                <c:pt idx="105">
                  <c:v>1.0191001864567102</c:v>
                </c:pt>
                <c:pt idx="106">
                  <c:v>1.0203911666572767</c:v>
                </c:pt>
                <c:pt idx="107">
                  <c:v>1.0247478349855166</c:v>
                </c:pt>
                <c:pt idx="108">
                  <c:v>1.0237705564770041</c:v>
                </c:pt>
                <c:pt idx="109">
                  <c:v>1.024334553902698</c:v>
                </c:pt>
                <c:pt idx="110">
                  <c:v>1.0229604456120374</c:v>
                </c:pt>
                <c:pt idx="111">
                  <c:v>1.0233423715983652</c:v>
                </c:pt>
                <c:pt idx="112">
                  <c:v>1.0259806660437842</c:v>
                </c:pt>
                <c:pt idx="113">
                  <c:v>1.0229210792907304</c:v>
                </c:pt>
                <c:pt idx="114">
                  <c:v>1.0221271263391267</c:v>
                </c:pt>
                <c:pt idx="115">
                  <c:v>1.0195906393009468</c:v>
                </c:pt>
                <c:pt idx="116">
                  <c:v>1.0162354797601882</c:v>
                </c:pt>
                <c:pt idx="117">
                  <c:v>1.0154713919524871</c:v>
                </c:pt>
                <c:pt idx="118">
                  <c:v>1.014044533154457</c:v>
                </c:pt>
                <c:pt idx="119">
                  <c:v>1.0137427632309337</c:v>
                </c:pt>
                <c:pt idx="120">
                  <c:v>1.0149111043255548</c:v>
                </c:pt>
                <c:pt idx="121">
                  <c:v>1.0124635951505951</c:v>
                </c:pt>
                <c:pt idx="122">
                  <c:v>1.0120954674639528</c:v>
                </c:pt>
                <c:pt idx="123">
                  <c:v>1.0176145741873803</c:v>
                </c:pt>
                <c:pt idx="124">
                  <c:v>1.017559086337906</c:v>
                </c:pt>
                <c:pt idx="125">
                  <c:v>1.0181919358393732</c:v>
                </c:pt>
                <c:pt idx="126">
                  <c:v>1.0152931788117761</c:v>
                </c:pt>
                <c:pt idx="127">
                  <c:v>1.0143712569051295</c:v>
                </c:pt>
                <c:pt idx="128">
                  <c:v>1.0138573768167705</c:v>
                </c:pt>
                <c:pt idx="129">
                  <c:v>1.0150321731620509</c:v>
                </c:pt>
                <c:pt idx="130">
                  <c:v>1.016208240584823</c:v>
                </c:pt>
                <c:pt idx="131">
                  <c:v>1.019597514870576</c:v>
                </c:pt>
                <c:pt idx="132">
                  <c:v>1.0190434684518734</c:v>
                </c:pt>
                <c:pt idx="133">
                  <c:v>1.0228900257089275</c:v>
                </c:pt>
                <c:pt idx="134">
                  <c:v>1.0252001997392863</c:v>
                </c:pt>
                <c:pt idx="135">
                  <c:v>1.0260760115018981</c:v>
                </c:pt>
                <c:pt idx="136">
                  <c:v>1.0256606192948341</c:v>
                </c:pt>
                <c:pt idx="137">
                  <c:v>1.0274274355104565</c:v>
                </c:pt>
                <c:pt idx="138">
                  <c:v>1.0293230605350527</c:v>
                </c:pt>
                <c:pt idx="139">
                  <c:v>1.03040686915823</c:v>
                </c:pt>
                <c:pt idx="140">
                  <c:v>1.0293909773926926</c:v>
                </c:pt>
                <c:pt idx="141">
                  <c:v>1.0329674508489353</c:v>
                </c:pt>
                <c:pt idx="142">
                  <c:v>1.0346177793323583</c:v>
                </c:pt>
                <c:pt idx="143">
                  <c:v>1.0357082408990541</c:v>
                </c:pt>
                <c:pt idx="144">
                  <c:v>1.036462017036804</c:v>
                </c:pt>
                <c:pt idx="145">
                  <c:v>1.0396386052954982</c:v>
                </c:pt>
                <c:pt idx="146">
                  <c:v>1.0374886423746867</c:v>
                </c:pt>
                <c:pt idx="147">
                  <c:v>1.0408193376891575</c:v>
                </c:pt>
                <c:pt idx="148">
                  <c:v>1.0400825852676194</c:v>
                </c:pt>
                <c:pt idx="149">
                  <c:v>1.041709583678248</c:v>
                </c:pt>
                <c:pt idx="150">
                  <c:v>1.0367662219772547</c:v>
                </c:pt>
                <c:pt idx="151">
                  <c:v>1.0370812917647216</c:v>
                </c:pt>
                <c:pt idx="152">
                  <c:v>1.0388374383203953</c:v>
                </c:pt>
                <c:pt idx="153">
                  <c:v>1.0384140730547309</c:v>
                </c:pt>
                <c:pt idx="154">
                  <c:v>1.0392634460352184</c:v>
                </c:pt>
                <c:pt idx="155">
                  <c:v>1.0392743581886936</c:v>
                </c:pt>
                <c:pt idx="156">
                  <c:v>1.038858246558384</c:v>
                </c:pt>
                <c:pt idx="157">
                  <c:v>1.0375700628512448</c:v>
                </c:pt>
                <c:pt idx="158">
                  <c:v>1.037218846492205</c:v>
                </c:pt>
                <c:pt idx="159">
                  <c:v>1.0391363891186576</c:v>
                </c:pt>
                <c:pt idx="160">
                  <c:v>1.0424117380383651</c:v>
                </c:pt>
                <c:pt idx="161">
                  <c:v>1.0431471097099292</c:v>
                </c:pt>
                <c:pt idx="162">
                  <c:v>1.04413657920494</c:v>
                </c:pt>
                <c:pt idx="163">
                  <c:v>1.0418128450841628</c:v>
                </c:pt>
                <c:pt idx="164">
                  <c:v>1.0451097514528249</c:v>
                </c:pt>
                <c:pt idx="165">
                  <c:v>1.0461849622576549</c:v>
                </c:pt>
                <c:pt idx="166">
                  <c:v>1.0447308147921937</c:v>
                </c:pt>
                <c:pt idx="167">
                  <c:v>1.0453756433683929</c:v>
                </c:pt>
                <c:pt idx="168">
                  <c:v>1.0482188756326085</c:v>
                </c:pt>
                <c:pt idx="169">
                  <c:v>1.0499431210287338</c:v>
                </c:pt>
                <c:pt idx="170">
                  <c:v>1.0501903789653895</c:v>
                </c:pt>
                <c:pt idx="171">
                  <c:v>1.050562620945213</c:v>
                </c:pt>
                <c:pt idx="172">
                  <c:v>1.0524577487459994</c:v>
                </c:pt>
                <c:pt idx="173">
                  <c:v>1.0503980836569302</c:v>
                </c:pt>
                <c:pt idx="174">
                  <c:v>1.0477777884020589</c:v>
                </c:pt>
                <c:pt idx="175">
                  <c:v>1.0450921984054762</c:v>
                </c:pt>
                <c:pt idx="176">
                  <c:v>1.0439628226417237</c:v>
                </c:pt>
                <c:pt idx="177">
                  <c:v>1.0447712705328762</c:v>
                </c:pt>
                <c:pt idx="178">
                  <c:v>1.0408095919192155</c:v>
                </c:pt>
                <c:pt idx="179">
                  <c:v>1.0419844823980893</c:v>
                </c:pt>
                <c:pt idx="180">
                  <c:v>1.0446632643625915</c:v>
                </c:pt>
                <c:pt idx="181">
                  <c:v>1.0447223981004068</c:v>
                </c:pt>
                <c:pt idx="182">
                  <c:v>1.0439614630691767</c:v>
                </c:pt>
                <c:pt idx="183">
                  <c:v>1.0476009706283551</c:v>
                </c:pt>
                <c:pt idx="184">
                  <c:v>1.0486215704072077</c:v>
                </c:pt>
                <c:pt idx="185">
                  <c:v>1.04792333927093</c:v>
                </c:pt>
                <c:pt idx="186">
                  <c:v>1.0456730853574909</c:v>
                </c:pt>
                <c:pt idx="187">
                  <c:v>1.0461310639545554</c:v>
                </c:pt>
                <c:pt idx="188">
                  <c:v>1.0467719184483337</c:v>
                </c:pt>
                <c:pt idx="189">
                  <c:v>1.0473550842025892</c:v>
                </c:pt>
                <c:pt idx="190">
                  <c:v>1.0482219093526506</c:v>
                </c:pt>
                <c:pt idx="191">
                  <c:v>1.0494588866757282</c:v>
                </c:pt>
                <c:pt idx="192">
                  <c:v>1.0508101848189542</c:v>
                </c:pt>
                <c:pt idx="193">
                  <c:v>1.046838005080027</c:v>
                </c:pt>
                <c:pt idx="194">
                  <c:v>1.044477818715964</c:v>
                </c:pt>
                <c:pt idx="195">
                  <c:v>1.0438281388081943</c:v>
                </c:pt>
                <c:pt idx="196">
                  <c:v>1.0404901724742532</c:v>
                </c:pt>
                <c:pt idx="197">
                  <c:v>1.0408215588895111</c:v>
                </c:pt>
                <c:pt idx="198">
                  <c:v>1.0394327207252374</c:v>
                </c:pt>
                <c:pt idx="199">
                  <c:v>1.042623299758652</c:v>
                </c:pt>
                <c:pt idx="200">
                  <c:v>1.0411657023158361</c:v>
                </c:pt>
                <c:pt idx="201">
                  <c:v>1.0414729981481701</c:v>
                </c:pt>
                <c:pt idx="202">
                  <c:v>1.0425565984685607</c:v>
                </c:pt>
                <c:pt idx="203">
                  <c:v>1.0415045013776472</c:v>
                </c:pt>
                <c:pt idx="204">
                  <c:v>1.0398432096595134</c:v>
                </c:pt>
                <c:pt idx="205">
                  <c:v>1.0359837531816838</c:v>
                </c:pt>
                <c:pt idx="206">
                  <c:v>1.035176662840992</c:v>
                </c:pt>
                <c:pt idx="207">
                  <c:v>1.0363057573829022</c:v>
                </c:pt>
                <c:pt idx="208">
                  <c:v>1.0351233706580678</c:v>
                </c:pt>
                <c:pt idx="209">
                  <c:v>1.0352626540498087</c:v>
                </c:pt>
                <c:pt idx="210">
                  <c:v>1.0349489952683897</c:v>
                </c:pt>
                <c:pt idx="211">
                  <c:v>1.0377296848813111</c:v>
                </c:pt>
                <c:pt idx="212">
                  <c:v>1.0380306443755576</c:v>
                </c:pt>
                <c:pt idx="213">
                  <c:v>1.036268548639629</c:v>
                </c:pt>
                <c:pt idx="214">
                  <c:v>1.0364587671715038</c:v>
                </c:pt>
                <c:pt idx="215">
                  <c:v>1.0383237964848797</c:v>
                </c:pt>
                <c:pt idx="216">
                  <c:v>1.0384527222562079</c:v>
                </c:pt>
                <c:pt idx="217">
                  <c:v>1.0362034606454935</c:v>
                </c:pt>
                <c:pt idx="218">
                  <c:v>1.0340337295146058</c:v>
                </c:pt>
                <c:pt idx="219">
                  <c:v>1.0358945583024832</c:v>
                </c:pt>
                <c:pt idx="220">
                  <c:v>1.0353607703931651</c:v>
                </c:pt>
                <c:pt idx="221">
                  <c:v>1.0356844786531711</c:v>
                </c:pt>
                <c:pt idx="222">
                  <c:v>1.0340733799287865</c:v>
                </c:pt>
                <c:pt idx="223">
                  <c:v>1.0361567393125806</c:v>
                </c:pt>
                <c:pt idx="224">
                  <c:v>1.0362002007079496</c:v>
                </c:pt>
                <c:pt idx="225">
                  <c:v>1.0371526337924142</c:v>
                </c:pt>
                <c:pt idx="226">
                  <c:v>1.0388763447629439</c:v>
                </c:pt>
                <c:pt idx="227">
                  <c:v>1.0407284618869401</c:v>
                </c:pt>
                <c:pt idx="228">
                  <c:v>1.0413458793275856</c:v>
                </c:pt>
                <c:pt idx="229">
                  <c:v>1.0429134345029272</c:v>
                </c:pt>
                <c:pt idx="230">
                  <c:v>1.0428328362238475</c:v>
                </c:pt>
                <c:pt idx="231">
                  <c:v>1.044175606328211</c:v>
                </c:pt>
                <c:pt idx="232">
                  <c:v>1.0440078989550323</c:v>
                </c:pt>
                <c:pt idx="233">
                  <c:v>1.0448796838850289</c:v>
                </c:pt>
                <c:pt idx="234">
                  <c:v>1.0442085244989197</c:v>
                </c:pt>
                <c:pt idx="235">
                  <c:v>1.0453414384168893</c:v>
                </c:pt>
                <c:pt idx="236">
                  <c:v>1.0464150550041043</c:v>
                </c:pt>
                <c:pt idx="237">
                  <c:v>1.0488313953332726</c:v>
                </c:pt>
                <c:pt idx="238">
                  <c:v>1.0480599681689233</c:v>
                </c:pt>
                <c:pt idx="239">
                  <c:v>1.048269115481387</c:v>
                </c:pt>
                <c:pt idx="240">
                  <c:v>1.0505562428937341</c:v>
                </c:pt>
                <c:pt idx="241">
                  <c:v>1.0496859816164099</c:v>
                </c:pt>
                <c:pt idx="242">
                  <c:v>1.0508633008798069</c:v>
                </c:pt>
                <c:pt idx="243">
                  <c:v>1.0550231952394387</c:v>
                </c:pt>
                <c:pt idx="244">
                  <c:v>1.0578243627804069</c:v>
                </c:pt>
                <c:pt idx="245">
                  <c:v>1.0603916791927561</c:v>
                </c:pt>
                <c:pt idx="246">
                  <c:v>1.0619200538223725</c:v>
                </c:pt>
                <c:pt idx="247">
                  <c:v>1.0611807288486252</c:v>
                </c:pt>
                <c:pt idx="248">
                  <c:v>1.06405597608461</c:v>
                </c:pt>
                <c:pt idx="249">
                  <c:v>1.0646302583243901</c:v>
                </c:pt>
                <c:pt idx="250">
                  <c:v>1.0610750376931195</c:v>
                </c:pt>
                <c:pt idx="251">
                  <c:v>1.0620977734644363</c:v>
                </c:pt>
                <c:pt idx="252">
                  <c:v>1.0661064369579232</c:v>
                </c:pt>
                <c:pt idx="253">
                  <c:v>1.0675066322748621</c:v>
                </c:pt>
                <c:pt idx="254">
                  <c:v>1.0678026673863652</c:v>
                </c:pt>
                <c:pt idx="255">
                  <c:v>1.0674853651822793</c:v>
                </c:pt>
                <c:pt idx="256">
                  <c:v>1.0684563483824217</c:v>
                </c:pt>
                <c:pt idx="257">
                  <c:v>1.0707343709902668</c:v>
                </c:pt>
                <c:pt idx="258">
                  <c:v>1.0738212960207114</c:v>
                </c:pt>
                <c:pt idx="259">
                  <c:v>1.0736260604602188</c:v>
                </c:pt>
                <c:pt idx="260">
                  <c:v>1.073565675949556</c:v>
                </c:pt>
                <c:pt idx="261">
                  <c:v>1.0725365630926784</c:v>
                </c:pt>
                <c:pt idx="262">
                  <c:v>1.0752856234454991</c:v>
                </c:pt>
                <c:pt idx="263">
                  <c:v>1.0751079658099729</c:v>
                </c:pt>
                <c:pt idx="264">
                  <c:v>1.0745541256977778</c:v>
                </c:pt>
                <c:pt idx="265">
                  <c:v>1.0758850856933433</c:v>
                </c:pt>
                <c:pt idx="266">
                  <c:v>1.0728497467222196</c:v>
                </c:pt>
                <c:pt idx="267">
                  <c:v>1.0728353671527271</c:v>
                </c:pt>
                <c:pt idx="268">
                  <c:v>1.0711636235629149</c:v>
                </c:pt>
                <c:pt idx="269">
                  <c:v>1.0735998115041263</c:v>
                </c:pt>
                <c:pt idx="270">
                  <c:v>1.0737467826212503</c:v>
                </c:pt>
                <c:pt idx="271">
                  <c:v>1.074191268928103</c:v>
                </c:pt>
                <c:pt idx="272">
                  <c:v>1.0750167752268842</c:v>
                </c:pt>
                <c:pt idx="273">
                  <c:v>1.0750252048355284</c:v>
                </c:pt>
                <c:pt idx="274">
                  <c:v>1.0769057543885681</c:v>
                </c:pt>
                <c:pt idx="275">
                  <c:v>1.0774672226636151</c:v>
                </c:pt>
                <c:pt idx="276">
                  <c:v>1.0747544916928009</c:v>
                </c:pt>
                <c:pt idx="277">
                  <c:v>1.0756865085298697</c:v>
                </c:pt>
                <c:pt idx="278">
                  <c:v>1.0747147202683152</c:v>
                </c:pt>
                <c:pt idx="279">
                  <c:v>1.0718855175131559</c:v>
                </c:pt>
                <c:pt idx="280">
                  <c:v>1.0701484075984542</c:v>
                </c:pt>
                <c:pt idx="281">
                  <c:v>1.0715189699547918</c:v>
                </c:pt>
                <c:pt idx="282">
                  <c:v>1.0715624842281606</c:v>
                </c:pt>
                <c:pt idx="283">
                  <c:v>1.0730398885645229</c:v>
                </c:pt>
                <c:pt idx="284">
                  <c:v>1.0734536546775317</c:v>
                </c:pt>
                <c:pt idx="285">
                  <c:v>1.0755242171989485</c:v>
                </c:pt>
                <c:pt idx="286">
                  <c:v>1.0747382577118467</c:v>
                </c:pt>
                <c:pt idx="287">
                  <c:v>1.0743801984182537</c:v>
                </c:pt>
                <c:pt idx="288">
                  <c:v>1.0763157439140396</c:v>
                </c:pt>
                <c:pt idx="289">
                  <c:v>1.077480942340731</c:v>
                </c:pt>
                <c:pt idx="290">
                  <c:v>1.078288903894143</c:v>
                </c:pt>
                <c:pt idx="291">
                  <c:v>1.0783160519876622</c:v>
                </c:pt>
                <c:pt idx="292">
                  <c:v>1.0779115787749007</c:v>
                </c:pt>
                <c:pt idx="293">
                  <c:v>1.0793765261429529</c:v>
                </c:pt>
                <c:pt idx="294">
                  <c:v>1.0804875575508539</c:v>
                </c:pt>
                <c:pt idx="295">
                  <c:v>1.0814966719652748</c:v>
                </c:pt>
                <c:pt idx="296">
                  <c:v>1.0798360058979435</c:v>
                </c:pt>
                <c:pt idx="297">
                  <c:v>1.0814205479815169</c:v>
                </c:pt>
                <c:pt idx="298">
                  <c:v>1.0847998805481069</c:v>
                </c:pt>
                <c:pt idx="299">
                  <c:v>1.0867536562665598</c:v>
                </c:pt>
                <c:pt idx="300">
                  <c:v>1.0880921563729755</c:v>
                </c:pt>
                <c:pt idx="301">
                  <c:v>1.088122406550138</c:v>
                </c:pt>
                <c:pt idx="302">
                  <c:v>1.089148080251332</c:v>
                </c:pt>
                <c:pt idx="303">
                  <c:v>1.0919844989452514</c:v>
                </c:pt>
                <c:pt idx="304">
                  <c:v>1.091893113902638</c:v>
                </c:pt>
                <c:pt idx="305">
                  <c:v>1.0910159109163931</c:v>
                </c:pt>
                <c:pt idx="306">
                  <c:v>1.0873268156306719</c:v>
                </c:pt>
                <c:pt idx="307">
                  <c:v>1.0913777462227077</c:v>
                </c:pt>
                <c:pt idx="308">
                  <c:v>1.0920321142481193</c:v>
                </c:pt>
                <c:pt idx="309">
                  <c:v>1.0917795738357381</c:v>
                </c:pt>
                <c:pt idx="310">
                  <c:v>1.0924573868482332</c:v>
                </c:pt>
                <c:pt idx="311">
                  <c:v>1.0919018403787069</c:v>
                </c:pt>
                <c:pt idx="312">
                  <c:v>1.09454757777384</c:v>
                </c:pt>
                <c:pt idx="313">
                  <c:v>1.0938976101579718</c:v>
                </c:pt>
                <c:pt idx="314">
                  <c:v>1.0942996740519564</c:v>
                </c:pt>
                <c:pt idx="315">
                  <c:v>1.0957838547484688</c:v>
                </c:pt>
                <c:pt idx="316">
                  <c:v>1.0960337926803485</c:v>
                </c:pt>
                <c:pt idx="317">
                  <c:v>1.0990516135218409</c:v>
                </c:pt>
                <c:pt idx="318">
                  <c:v>1.105339866796315</c:v>
                </c:pt>
                <c:pt idx="319">
                  <c:v>1.1102159808332537</c:v>
                </c:pt>
                <c:pt idx="320">
                  <c:v>1.1131414792089831</c:v>
                </c:pt>
                <c:pt idx="321">
                  <c:v>1.1119751398134383</c:v>
                </c:pt>
                <c:pt idx="322">
                  <c:v>1.1174054972821637</c:v>
                </c:pt>
                <c:pt idx="323">
                  <c:v>1.124654917515443</c:v>
                </c:pt>
                <c:pt idx="324">
                  <c:v>1.1215210490112144</c:v>
                </c:pt>
                <c:pt idx="325">
                  <c:v>1.1231016630745814</c:v>
                </c:pt>
                <c:pt idx="326">
                  <c:v>1.1224881051875251</c:v>
                </c:pt>
                <c:pt idx="327">
                  <c:v>1.1272671568460628</c:v>
                </c:pt>
                <c:pt idx="328">
                  <c:v>1.1294761351392395</c:v>
                </c:pt>
                <c:pt idx="329">
                  <c:v>1.1218423634735937</c:v>
                </c:pt>
                <c:pt idx="330">
                  <c:v>1.1203188512602364</c:v>
                </c:pt>
                <c:pt idx="331">
                  <c:v>1.1210910142428447</c:v>
                </c:pt>
                <c:pt idx="332">
                  <c:v>1.123512460318012</c:v>
                </c:pt>
                <c:pt idx="333">
                  <c:v>1.1284353332807191</c:v>
                </c:pt>
                <c:pt idx="334">
                  <c:v>1.1303129680274036</c:v>
                </c:pt>
                <c:pt idx="335">
                  <c:v>1.1290095949503212</c:v>
                </c:pt>
                <c:pt idx="336">
                  <c:v>1.13384648438748</c:v>
                </c:pt>
                <c:pt idx="337">
                  <c:v>1.1325180895283229</c:v>
                </c:pt>
                <c:pt idx="338">
                  <c:v>1.1345006129204622</c:v>
                </c:pt>
                <c:pt idx="339">
                  <c:v>1.1337271163732003</c:v>
                </c:pt>
                <c:pt idx="340">
                  <c:v>1.1218911672097889</c:v>
                </c:pt>
                <c:pt idx="341">
                  <c:v>1.1236438885377855</c:v>
                </c:pt>
                <c:pt idx="342">
                  <c:v>1.1197853909129447</c:v>
                </c:pt>
                <c:pt idx="343">
                  <c:v>1.1201249891364451</c:v>
                </c:pt>
                <c:pt idx="344">
                  <c:v>1.1193685224499448</c:v>
                </c:pt>
                <c:pt idx="345">
                  <c:v>1.1174687578844948</c:v>
                </c:pt>
                <c:pt idx="346">
                  <c:v>1.1177803893153817</c:v>
                </c:pt>
                <c:pt idx="347">
                  <c:v>1.1207775190910128</c:v>
                </c:pt>
                <c:pt idx="348">
                  <c:v>1.1227014249641303</c:v>
                </c:pt>
                <c:pt idx="349">
                  <c:v>1.1233735627036205</c:v>
                </c:pt>
                <c:pt idx="350">
                  <c:v>1.1214315993568162</c:v>
                </c:pt>
                <c:pt idx="351">
                  <c:v>1.1220760114669055</c:v>
                </c:pt>
                <c:pt idx="352">
                  <c:v>1.1231786338396732</c:v>
                </c:pt>
                <c:pt idx="353">
                  <c:v>1.1267280119179721</c:v>
                </c:pt>
                <c:pt idx="354">
                  <c:v>1.1284523502186359</c:v>
                </c:pt>
                <c:pt idx="355">
                  <c:v>1.1268317539566175</c:v>
                </c:pt>
                <c:pt idx="356">
                  <c:v>1.1310309370623453</c:v>
                </c:pt>
                <c:pt idx="357">
                  <c:v>1.1308172277271353</c:v>
                </c:pt>
                <c:pt idx="358">
                  <c:v>1.1349019966367495</c:v>
                </c:pt>
                <c:pt idx="359">
                  <c:v>1.1335945449564642</c:v>
                </c:pt>
                <c:pt idx="360">
                  <c:v>1.1310362232865121</c:v>
                </c:pt>
                <c:pt idx="361">
                  <c:v>1.1346174449320532</c:v>
                </c:pt>
                <c:pt idx="362">
                  <c:v>1.1334346693190527</c:v>
                </c:pt>
                <c:pt idx="363">
                  <c:v>1.1355735320510496</c:v>
                </c:pt>
                <c:pt idx="364">
                  <c:v>1.136836367344741</c:v>
                </c:pt>
                <c:pt idx="365">
                  <c:v>1.1364820938090028</c:v>
                </c:pt>
                <c:pt idx="366">
                  <c:v>1.1272893281143903</c:v>
                </c:pt>
                <c:pt idx="367">
                  <c:v>1.1283539600473467</c:v>
                </c:pt>
                <c:pt idx="368">
                  <c:v>1.1303890647187966</c:v>
                </c:pt>
                <c:pt idx="369">
                  <c:v>1.1308562909918456</c:v>
                </c:pt>
                <c:pt idx="370">
                  <c:v>1.1270959882710527</c:v>
                </c:pt>
                <c:pt idx="371">
                  <c:v>1.1277188823198867</c:v>
                </c:pt>
                <c:pt idx="372">
                  <c:v>1.1288622588445976</c:v>
                </c:pt>
                <c:pt idx="373">
                  <c:v>1.128701236148274</c:v>
                </c:pt>
                <c:pt idx="374">
                  <c:v>1.1306679298544053</c:v>
                </c:pt>
                <c:pt idx="375">
                  <c:v>1.1300910287826704</c:v>
                </c:pt>
                <c:pt idx="376">
                  <c:v>1.1284982643103505</c:v>
                </c:pt>
                <c:pt idx="377">
                  <c:v>1.1259788135803166</c:v>
                </c:pt>
                <c:pt idx="378">
                  <c:v>1.1199277035849771</c:v>
                </c:pt>
                <c:pt idx="379">
                  <c:v>1.117771019699713</c:v>
                </c:pt>
                <c:pt idx="380">
                  <c:v>1.1169541848860653</c:v>
                </c:pt>
                <c:pt idx="381">
                  <c:v>1.1175967314781003</c:v>
                </c:pt>
                <c:pt idx="382">
                  <c:v>1.1122142310110223</c:v>
                </c:pt>
                <c:pt idx="383">
                  <c:v>1.110835142808285</c:v>
                </c:pt>
                <c:pt idx="384">
                  <c:v>1.11492713914474</c:v>
                </c:pt>
                <c:pt idx="385">
                  <c:v>1.1151369062005176</c:v>
                </c:pt>
                <c:pt idx="386">
                  <c:v>1.1183138366867522</c:v>
                </c:pt>
                <c:pt idx="387">
                  <c:v>1.1185559015580249</c:v>
                </c:pt>
                <c:pt idx="388">
                  <c:v>1.1149086326944628</c:v>
                </c:pt>
                <c:pt idx="389">
                  <c:v>1.1182514734647824</c:v>
                </c:pt>
                <c:pt idx="390">
                  <c:v>1.1211806878844768</c:v>
                </c:pt>
                <c:pt idx="391">
                  <c:v>1.1199845489453137</c:v>
                </c:pt>
                <c:pt idx="392">
                  <c:v>1.1199356507783542</c:v>
                </c:pt>
                <c:pt idx="393">
                  <c:v>1.1192030393885739</c:v>
                </c:pt>
                <c:pt idx="394">
                  <c:v>1.1212874932671333</c:v>
                </c:pt>
                <c:pt idx="395">
                  <c:v>1.1219514288795744</c:v>
                </c:pt>
                <c:pt idx="396">
                  <c:v>1.1229512666311761</c:v>
                </c:pt>
                <c:pt idx="397">
                  <c:v>1.1231819527976672</c:v>
                </c:pt>
                <c:pt idx="398">
                  <c:v>1.1275316628711272</c:v>
                </c:pt>
                <c:pt idx="399">
                  <c:v>1.1283290867125289</c:v>
                </c:pt>
                <c:pt idx="400">
                  <c:v>1.1294598325647065</c:v>
                </c:pt>
                <c:pt idx="401">
                  <c:v>1.1303212246576959</c:v>
                </c:pt>
                <c:pt idx="402">
                  <c:v>1.1281339858054007</c:v>
                </c:pt>
                <c:pt idx="403">
                  <c:v>1.1306721454678264</c:v>
                </c:pt>
                <c:pt idx="404">
                  <c:v>1.1314797855042684</c:v>
                </c:pt>
                <c:pt idx="405">
                  <c:v>1.1324896147358909</c:v>
                </c:pt>
                <c:pt idx="406">
                  <c:v>1.1301762502185138</c:v>
                </c:pt>
                <c:pt idx="407">
                  <c:v>1.1305918919117346</c:v>
                </c:pt>
                <c:pt idx="408">
                  <c:v>1.1319985138112958</c:v>
                </c:pt>
                <c:pt idx="409">
                  <c:v>1.1334643897932912</c:v>
                </c:pt>
                <c:pt idx="410">
                  <c:v>1.1321072718179968</c:v>
                </c:pt>
                <c:pt idx="411">
                  <c:v>1.1322146713962691</c:v>
                </c:pt>
                <c:pt idx="412">
                  <c:v>1.1349522164260066</c:v>
                </c:pt>
                <c:pt idx="413">
                  <c:v>1.1375654816874474</c:v>
                </c:pt>
                <c:pt idx="414">
                  <c:v>1.1385370821238563</c:v>
                </c:pt>
                <c:pt idx="415">
                  <c:v>1.1391244666555573</c:v>
                </c:pt>
                <c:pt idx="416">
                  <c:v>1.140853968187771</c:v>
                </c:pt>
                <c:pt idx="417">
                  <c:v>1.1405079267126554</c:v>
                </c:pt>
                <c:pt idx="418">
                  <c:v>1.1401657131891163</c:v>
                </c:pt>
                <c:pt idx="419">
                  <c:v>1.1392998910292533</c:v>
                </c:pt>
                <c:pt idx="420">
                  <c:v>1.1412124884907378</c:v>
                </c:pt>
                <c:pt idx="421">
                  <c:v>1.1430098750272284</c:v>
                </c:pt>
                <c:pt idx="422">
                  <c:v>1.1450842868686952</c:v>
                </c:pt>
                <c:pt idx="423">
                  <c:v>1.1497910930956188</c:v>
                </c:pt>
                <c:pt idx="424">
                  <c:v>1.1501778940462721</c:v>
                </c:pt>
                <c:pt idx="425">
                  <c:v>1.1504215111343721</c:v>
                </c:pt>
                <c:pt idx="426">
                  <c:v>1.1493222850433351</c:v>
                </c:pt>
                <c:pt idx="427">
                  <c:v>1.1504192934619561</c:v>
                </c:pt>
                <c:pt idx="428">
                  <c:v>1.1492984737113543</c:v>
                </c:pt>
                <c:pt idx="429">
                  <c:v>1.1489401065061247</c:v>
                </c:pt>
                <c:pt idx="430">
                  <c:v>1.1520970243893798</c:v>
                </c:pt>
                <c:pt idx="431">
                  <c:v>1.1526589601811392</c:v>
                </c:pt>
                <c:pt idx="432">
                  <c:v>1.1528706834170608</c:v>
                </c:pt>
                <c:pt idx="433">
                  <c:v>1.1488160520236412</c:v>
                </c:pt>
                <c:pt idx="434">
                  <c:v>1.1529107814437494</c:v>
                </c:pt>
                <c:pt idx="435">
                  <c:v>1.1532793828007066</c:v>
                </c:pt>
                <c:pt idx="436">
                  <c:v>1.154048499483133</c:v>
                </c:pt>
                <c:pt idx="437">
                  <c:v>1.1517845409909162</c:v>
                </c:pt>
                <c:pt idx="438">
                  <c:v>1.1518519297512788</c:v>
                </c:pt>
                <c:pt idx="439">
                  <c:v>1.1540748028469783</c:v>
                </c:pt>
                <c:pt idx="440">
                  <c:v>1.1558681951808296</c:v>
                </c:pt>
                <c:pt idx="441">
                  <c:v>1.1561520089390409</c:v>
                </c:pt>
                <c:pt idx="442">
                  <c:v>1.1572836240101034</c:v>
                </c:pt>
                <c:pt idx="443">
                  <c:v>1.1585514296384447</c:v>
                </c:pt>
                <c:pt idx="444">
                  <c:v>1.1588945558838979</c:v>
                </c:pt>
                <c:pt idx="445">
                  <c:v>1.1569965689873607</c:v>
                </c:pt>
                <c:pt idx="446">
                  <c:v>1.1596310718278724</c:v>
                </c:pt>
                <c:pt idx="447">
                  <c:v>1.1570506925635824</c:v>
                </c:pt>
                <c:pt idx="448">
                  <c:v>1.1532484581247875</c:v>
                </c:pt>
                <c:pt idx="449">
                  <c:v>1.1554588403729951</c:v>
                </c:pt>
                <c:pt idx="450">
                  <c:v>1.1596502236115795</c:v>
                </c:pt>
                <c:pt idx="451">
                  <c:v>1.1590051955629652</c:v>
                </c:pt>
                <c:pt idx="452">
                  <c:v>1.1620196855540617</c:v>
                </c:pt>
                <c:pt idx="453">
                  <c:v>1.1638919900402933</c:v>
                </c:pt>
                <c:pt idx="454">
                  <c:v>1.1658147014162001</c:v>
                </c:pt>
                <c:pt idx="455">
                  <c:v>1.1671539222094149</c:v>
                </c:pt>
                <c:pt idx="456">
                  <c:v>1.167829145172969</c:v>
                </c:pt>
                <c:pt idx="457">
                  <c:v>1.1688199719522037</c:v>
                </c:pt>
                <c:pt idx="458">
                  <c:v>1.1713357523851367</c:v>
                </c:pt>
                <c:pt idx="459">
                  <c:v>1.1713692011430805</c:v>
                </c:pt>
                <c:pt idx="460">
                  <c:v>1.173849836636969</c:v>
                </c:pt>
                <c:pt idx="461">
                  <c:v>1.1787395574301407</c:v>
                </c:pt>
                <c:pt idx="462">
                  <c:v>1.1803111527493653</c:v>
                </c:pt>
                <c:pt idx="463">
                  <c:v>1.1853877222802651</c:v>
                </c:pt>
                <c:pt idx="464">
                  <c:v>1.1868242676513086</c:v>
                </c:pt>
                <c:pt idx="465">
                  <c:v>1.185162994646439</c:v>
                </c:pt>
                <c:pt idx="466">
                  <c:v>1.184240143427258</c:v>
                </c:pt>
                <c:pt idx="467">
                  <c:v>1.1770489192262015</c:v>
                </c:pt>
                <c:pt idx="468">
                  <c:v>1.1848565738779449</c:v>
                </c:pt>
                <c:pt idx="469">
                  <c:v>1.1860417649271084</c:v>
                </c:pt>
                <c:pt idx="470">
                  <c:v>1.1864400832560613</c:v>
                </c:pt>
                <c:pt idx="471">
                  <c:v>1.1896258200730876</c:v>
                </c:pt>
                <c:pt idx="472">
                  <c:v>1.1929557523126291</c:v>
                </c:pt>
                <c:pt idx="473">
                  <c:v>1.1972867884183482</c:v>
                </c:pt>
                <c:pt idx="474">
                  <c:v>1.19785561272801</c:v>
                </c:pt>
                <c:pt idx="475">
                  <c:v>1.1997286082054333</c:v>
                </c:pt>
                <c:pt idx="476">
                  <c:v>1.1975002819611533</c:v>
                </c:pt>
                <c:pt idx="477">
                  <c:v>1.1960534348050462</c:v>
                </c:pt>
                <c:pt idx="478">
                  <c:v>1.1995784550099431</c:v>
                </c:pt>
                <c:pt idx="479">
                  <c:v>1.1990805261558812</c:v>
                </c:pt>
                <c:pt idx="480">
                  <c:v>1.2024840716558536</c:v>
                </c:pt>
                <c:pt idx="481">
                  <c:v>1.201682322205986</c:v>
                </c:pt>
                <c:pt idx="482">
                  <c:v>1.206601908057759</c:v>
                </c:pt>
                <c:pt idx="483">
                  <c:v>1.2090055089449356</c:v>
                </c:pt>
                <c:pt idx="484">
                  <c:v>1.2108047166985276</c:v>
                </c:pt>
                <c:pt idx="485">
                  <c:v>1.2166928735891787</c:v>
                </c:pt>
                <c:pt idx="486">
                  <c:v>1.2224360885929244</c:v>
                </c:pt>
                <c:pt idx="487">
                  <c:v>1.2274296860389815</c:v>
                </c:pt>
                <c:pt idx="488">
                  <c:v>1.2264450888656782</c:v>
                </c:pt>
                <c:pt idx="489">
                  <c:v>1.2210457362372336</c:v>
                </c:pt>
                <c:pt idx="490">
                  <c:v>1.2311612834554053</c:v>
                </c:pt>
                <c:pt idx="491">
                  <c:v>1.2371831701240141</c:v>
                </c:pt>
                <c:pt idx="492">
                  <c:v>1.2340590634492479</c:v>
                </c:pt>
                <c:pt idx="493">
                  <c:v>1.2355697241163819</c:v>
                </c:pt>
                <c:pt idx="494">
                  <c:v>1.2419509206999595</c:v>
                </c:pt>
                <c:pt idx="495">
                  <c:v>1.249957340775065</c:v>
                </c:pt>
                <c:pt idx="496">
                  <c:v>1.2508570630407243</c:v>
                </c:pt>
                <c:pt idx="497">
                  <c:v>1.2529841822156635</c:v>
                </c:pt>
                <c:pt idx="498">
                  <c:v>1.2460553275008854</c:v>
                </c:pt>
                <c:pt idx="499">
                  <c:v>1.2499351167672503</c:v>
                </c:pt>
                <c:pt idx="500">
                  <c:v>1.25531912780445</c:v>
                </c:pt>
                <c:pt idx="501">
                  <c:v>1.2533494490700627</c:v>
                </c:pt>
                <c:pt idx="502">
                  <c:v>1.2414547674466401</c:v>
                </c:pt>
                <c:pt idx="503">
                  <c:v>1.2425093212622023</c:v>
                </c:pt>
                <c:pt idx="504">
                  <c:v>1.2358065230056263</c:v>
                </c:pt>
                <c:pt idx="505">
                  <c:v>1.2348488743506059</c:v>
                </c:pt>
                <c:pt idx="506">
                  <c:v>1.2383525435097662</c:v>
                </c:pt>
                <c:pt idx="507">
                  <c:v>1.2424323371869781</c:v>
                </c:pt>
                <c:pt idx="508">
                  <c:v>1.2455629942542703</c:v>
                </c:pt>
                <c:pt idx="509">
                  <c:v>1.2446482997255606</c:v>
                </c:pt>
                <c:pt idx="510">
                  <c:v>1.2508848658585761</c:v>
                </c:pt>
                <c:pt idx="511">
                  <c:v>1.2540222198544948</c:v>
                </c:pt>
                <c:pt idx="512">
                  <c:v>1.2588240704496521</c:v>
                </c:pt>
                <c:pt idx="513">
                  <c:v>1.2649447041229043</c:v>
                </c:pt>
                <c:pt idx="514">
                  <c:v>1.2660671878926097</c:v>
                </c:pt>
                <c:pt idx="515">
                  <c:v>1.2706016908630653</c:v>
                </c:pt>
                <c:pt idx="516">
                  <c:v>1.2530139726908318</c:v>
                </c:pt>
                <c:pt idx="517">
                  <c:v>1.2600692626257626</c:v>
                </c:pt>
                <c:pt idx="518">
                  <c:v>1.2552371524966226</c:v>
                </c:pt>
                <c:pt idx="519">
                  <c:v>1.2581501743718968</c:v>
                </c:pt>
                <c:pt idx="520">
                  <c:v>1.2565586335528109</c:v>
                </c:pt>
                <c:pt idx="521">
                  <c:v>1.2590950606070452</c:v>
                </c:pt>
                <c:pt idx="522">
                  <c:v>1.2644587736250161</c:v>
                </c:pt>
                <c:pt idx="523">
                  <c:v>1.2672435609994932</c:v>
                </c:pt>
                <c:pt idx="524">
                  <c:v>1.2661262811092719</c:v>
                </c:pt>
                <c:pt idx="525">
                  <c:v>1.2676017253684064</c:v>
                </c:pt>
                <c:pt idx="526">
                  <c:v>1.2693538260845636</c:v>
                </c:pt>
                <c:pt idx="527">
                  <c:v>1.266650717029624</c:v>
                </c:pt>
                <c:pt idx="528">
                  <c:v>1.2701821819879593</c:v>
                </c:pt>
                <c:pt idx="529">
                  <c:v>1.2668321487653116</c:v>
                </c:pt>
                <c:pt idx="530">
                  <c:v>1.2703189006552831</c:v>
                </c:pt>
                <c:pt idx="531">
                  <c:v>1.2718874133537521</c:v>
                </c:pt>
                <c:pt idx="532">
                  <c:v>1.274010874945823</c:v>
                </c:pt>
                <c:pt idx="533">
                  <c:v>1.2743738185412949</c:v>
                </c:pt>
                <c:pt idx="534">
                  <c:v>1.2750872418187913</c:v>
                </c:pt>
                <c:pt idx="535">
                  <c:v>1.2794032363930041</c:v>
                </c:pt>
                <c:pt idx="536">
                  <c:v>1.2813547237351368</c:v>
                </c:pt>
                <c:pt idx="537">
                  <c:v>1.2815346270296955</c:v>
                </c:pt>
                <c:pt idx="538">
                  <c:v>1.2791371902085702</c:v>
                </c:pt>
                <c:pt idx="539">
                  <c:v>1.2797204729913292</c:v>
                </c:pt>
                <c:pt idx="540">
                  <c:v>1.2845976805675867</c:v>
                </c:pt>
                <c:pt idx="541">
                  <c:v>1.2872115596766764</c:v>
                </c:pt>
                <c:pt idx="542">
                  <c:v>1.2890644697823754</c:v>
                </c:pt>
                <c:pt idx="543">
                  <c:v>1.2917211687667653</c:v>
                </c:pt>
                <c:pt idx="544">
                  <c:v>1.2936605157895773</c:v>
                </c:pt>
                <c:pt idx="545">
                  <c:v>1.2975167124838993</c:v>
                </c:pt>
                <c:pt idx="546">
                  <c:v>1.2995934458738534</c:v>
                </c:pt>
                <c:pt idx="547">
                  <c:v>1.3021273630260126</c:v>
                </c:pt>
                <c:pt idx="548">
                  <c:v>1.3060356710330348</c:v>
                </c:pt>
                <c:pt idx="549">
                  <c:v>1.3051479741471415</c:v>
                </c:pt>
                <c:pt idx="550">
                  <c:v>1.3107228890006057</c:v>
                </c:pt>
                <c:pt idx="551">
                  <c:v>1.3129806969116979</c:v>
                </c:pt>
                <c:pt idx="552">
                  <c:v>1.3145189819763312</c:v>
                </c:pt>
                <c:pt idx="553">
                  <c:v>1.3044918934990113</c:v>
                </c:pt>
                <c:pt idx="554">
                  <c:v>1.3132238777097456</c:v>
                </c:pt>
                <c:pt idx="555">
                  <c:v>1.3221271396606658</c:v>
                </c:pt>
                <c:pt idx="556">
                  <c:v>1.3232631357536488</c:v>
                </c:pt>
                <c:pt idx="557">
                  <c:v>1.3230820351946901</c:v>
                </c:pt>
                <c:pt idx="558">
                  <c:v>1.3260016058062831</c:v>
                </c:pt>
                <c:pt idx="559">
                  <c:v>1.3250783520923481</c:v>
                </c:pt>
                <c:pt idx="560">
                  <c:v>1.3304730800448163</c:v>
                </c:pt>
                <c:pt idx="561">
                  <c:v>1.3389025772389549</c:v>
                </c:pt>
                <c:pt idx="562">
                  <c:v>1.3396640445905972</c:v>
                </c:pt>
                <c:pt idx="563">
                  <c:v>1.3405574879079143</c:v>
                </c:pt>
                <c:pt idx="564">
                  <c:v>1.3389403321490991</c:v>
                </c:pt>
                <c:pt idx="565">
                  <c:v>1.3399868872685607</c:v>
                </c:pt>
                <c:pt idx="566">
                  <c:v>1.3320418259135272</c:v>
                </c:pt>
                <c:pt idx="567">
                  <c:v>1.3373154913679766</c:v>
                </c:pt>
                <c:pt idx="568">
                  <c:v>1.3416123353756519</c:v>
                </c:pt>
                <c:pt idx="569">
                  <c:v>1.3414477685261548</c:v>
                </c:pt>
                <c:pt idx="570">
                  <c:v>1.3437627318413281</c:v>
                </c:pt>
                <c:pt idx="571">
                  <c:v>1.3458080031234927</c:v>
                </c:pt>
                <c:pt idx="572">
                  <c:v>1.3496720882484401</c:v>
                </c:pt>
                <c:pt idx="573">
                  <c:v>1.3490545553175903</c:v>
                </c:pt>
                <c:pt idx="574">
                  <c:v>1.3525265672276647</c:v>
                </c:pt>
                <c:pt idx="575">
                  <c:v>1.3573137949926701</c:v>
                </c:pt>
                <c:pt idx="576">
                  <c:v>1.3621246162017608</c:v>
                </c:pt>
                <c:pt idx="577">
                  <c:v>1.3475804452955289</c:v>
                </c:pt>
                <c:pt idx="578">
                  <c:v>1.3469889573643812</c:v>
                </c:pt>
                <c:pt idx="579">
                  <c:v>1.3385305068556717</c:v>
                </c:pt>
                <c:pt idx="580">
                  <c:v>1.322685062569352</c:v>
                </c:pt>
                <c:pt idx="581">
                  <c:v>1.3285492292422243</c:v>
                </c:pt>
                <c:pt idx="582">
                  <c:v>1.3312640509594462</c:v>
                </c:pt>
                <c:pt idx="583">
                  <c:v>1.3388104229243483</c:v>
                </c:pt>
                <c:pt idx="584">
                  <c:v>1.3406508111910473</c:v>
                </c:pt>
                <c:pt idx="585">
                  <c:v>1.3448922360039834</c:v>
                </c:pt>
                <c:pt idx="586">
                  <c:v>1.3491187628855863</c:v>
                </c:pt>
                <c:pt idx="587">
                  <c:v>1.3534356249564767</c:v>
                </c:pt>
                <c:pt idx="588">
                  <c:v>1.3505564711528946</c:v>
                </c:pt>
                <c:pt idx="589">
                  <c:v>1.3511540375878976</c:v>
                </c:pt>
                <c:pt idx="590">
                  <c:v>1.3570755399173928</c:v>
                </c:pt>
                <c:pt idx="591">
                  <c:v>1.3581751934749846</c:v>
                </c:pt>
                <c:pt idx="592">
                  <c:v>1.3531075567583064</c:v>
                </c:pt>
                <c:pt idx="593">
                  <c:v>1.3530876588990435</c:v>
                </c:pt>
                <c:pt idx="594">
                  <c:v>1.3450894500505552</c:v>
                </c:pt>
                <c:pt idx="595">
                  <c:v>1.3352367292724001</c:v>
                </c:pt>
                <c:pt idx="596">
                  <c:v>1.3381316393390055</c:v>
                </c:pt>
                <c:pt idx="597">
                  <c:v>1.343376543841468</c:v>
                </c:pt>
                <c:pt idx="598">
                  <c:v>1.3326586007667556</c:v>
                </c:pt>
                <c:pt idx="599">
                  <c:v>1.3264621161845882</c:v>
                </c:pt>
                <c:pt idx="600">
                  <c:v>1.327279570247454</c:v>
                </c:pt>
                <c:pt idx="601">
                  <c:v>1.3311962359113165</c:v>
                </c:pt>
                <c:pt idx="602">
                  <c:v>1.3267767905788426</c:v>
                </c:pt>
                <c:pt idx="603">
                  <c:v>1.315165494773282</c:v>
                </c:pt>
                <c:pt idx="604">
                  <c:v>1.3253467770937839</c:v>
                </c:pt>
                <c:pt idx="605">
                  <c:v>1.3313780231452996</c:v>
                </c:pt>
                <c:pt idx="606">
                  <c:v>1.3278579103275068</c:v>
                </c:pt>
                <c:pt idx="607">
                  <c:v>1.3287575973638528</c:v>
                </c:pt>
                <c:pt idx="608">
                  <c:v>1.3299006735127841</c:v>
                </c:pt>
                <c:pt idx="609">
                  <c:v>1.3297454894636276</c:v>
                </c:pt>
                <c:pt idx="610">
                  <c:v>1.3235396878490511</c:v>
                </c:pt>
                <c:pt idx="611">
                  <c:v>1.328263083745163</c:v>
                </c:pt>
                <c:pt idx="612">
                  <c:v>1.3291936179043708</c:v>
                </c:pt>
                <c:pt idx="613">
                  <c:v>1.329352347529545</c:v>
                </c:pt>
                <c:pt idx="614">
                  <c:v>1.3378431007946834</c:v>
                </c:pt>
                <c:pt idx="615">
                  <c:v>1.3476229165020888</c:v>
                </c:pt>
                <c:pt idx="616">
                  <c:v>1.3477519229792054</c:v>
                </c:pt>
                <c:pt idx="617">
                  <c:v>1.3543249089697618</c:v>
                </c:pt>
                <c:pt idx="618">
                  <c:v>1.3582159503464457</c:v>
                </c:pt>
                <c:pt idx="619">
                  <c:v>1.3595936719795989</c:v>
                </c:pt>
                <c:pt idx="620">
                  <c:v>1.3646654888749805</c:v>
                </c:pt>
                <c:pt idx="621">
                  <c:v>1.3670012215315295</c:v>
                </c:pt>
                <c:pt idx="622">
                  <c:v>1.3587365622710972</c:v>
                </c:pt>
                <c:pt idx="623">
                  <c:v>1.3663204741400439</c:v>
                </c:pt>
                <c:pt idx="624">
                  <c:v>1.3729296534375528</c:v>
                </c:pt>
                <c:pt idx="625">
                  <c:v>1.3778406967811248</c:v>
                </c:pt>
                <c:pt idx="626">
                  <c:v>1.3781103665521486</c:v>
                </c:pt>
                <c:pt idx="627">
                  <c:v>1.3754201516339419</c:v>
                </c:pt>
                <c:pt idx="628">
                  <c:v>1.3798129337347</c:v>
                </c:pt>
                <c:pt idx="629">
                  <c:v>1.3774508595474486</c:v>
                </c:pt>
                <c:pt idx="630">
                  <c:v>1.377149787280002</c:v>
                </c:pt>
                <c:pt idx="631">
                  <c:v>1.3810037585625214</c:v>
                </c:pt>
                <c:pt idx="632">
                  <c:v>1.3813049453236734</c:v>
                </c:pt>
                <c:pt idx="633">
                  <c:v>1.3790607528207774</c:v>
                </c:pt>
                <c:pt idx="634">
                  <c:v>1.3754984472950273</c:v>
                </c:pt>
                <c:pt idx="635">
                  <c:v>1.3868771542872331</c:v>
                </c:pt>
                <c:pt idx="636">
                  <c:v>1.3907043274306059</c:v>
                </c:pt>
                <c:pt idx="637">
                  <c:v>1.3942400975986651</c:v>
                </c:pt>
                <c:pt idx="638">
                  <c:v>1.3978259551812282</c:v>
                </c:pt>
                <c:pt idx="639">
                  <c:v>1.4009921544150246</c:v>
                </c:pt>
                <c:pt idx="640">
                  <c:v>1.4025118435658397</c:v>
                </c:pt>
                <c:pt idx="641">
                  <c:v>1.4028119999229034</c:v>
                </c:pt>
                <c:pt idx="642">
                  <c:v>1.3997354091741512</c:v>
                </c:pt>
                <c:pt idx="643">
                  <c:v>1.4034956219110519</c:v>
                </c:pt>
                <c:pt idx="644">
                  <c:v>1.4060416654368857</c:v>
                </c:pt>
                <c:pt idx="645">
                  <c:v>1.4113667715559002</c:v>
                </c:pt>
                <c:pt idx="646">
                  <c:v>1.4092831142314846</c:v>
                </c:pt>
                <c:pt idx="647">
                  <c:v>1.4095814705784495</c:v>
                </c:pt>
                <c:pt idx="648">
                  <c:v>1.4115987886603365</c:v>
                </c:pt>
                <c:pt idx="649">
                  <c:v>1.4066068794956768</c:v>
                </c:pt>
                <c:pt idx="650">
                  <c:v>1.4102431003253966</c:v>
                </c:pt>
                <c:pt idx="651">
                  <c:v>1.3987691385834964</c:v>
                </c:pt>
                <c:pt idx="652">
                  <c:v>1.4012052721650472</c:v>
                </c:pt>
                <c:pt idx="653">
                  <c:v>1.4067831438975809</c:v>
                </c:pt>
                <c:pt idx="654">
                  <c:v>1.4040387557945972</c:v>
                </c:pt>
                <c:pt idx="655">
                  <c:v>1.4064964209792716</c:v>
                </c:pt>
                <c:pt idx="656">
                  <c:v>1.4065286061291808</c:v>
                </c:pt>
                <c:pt idx="657">
                  <c:v>1.4048580318879766</c:v>
                </c:pt>
                <c:pt idx="658">
                  <c:v>1.407686254797974</c:v>
                </c:pt>
                <c:pt idx="659">
                  <c:v>1.4073905433920182</c:v>
                </c:pt>
                <c:pt idx="660">
                  <c:v>1.4095248673175973</c:v>
                </c:pt>
                <c:pt idx="661">
                  <c:v>1.4078677783855176</c:v>
                </c:pt>
                <c:pt idx="662">
                  <c:v>1.4052207547022202</c:v>
                </c:pt>
                <c:pt idx="663">
                  <c:v>1.4087425723152824</c:v>
                </c:pt>
                <c:pt idx="664">
                  <c:v>1.4155536959853758</c:v>
                </c:pt>
                <c:pt idx="665">
                  <c:v>1.4196856998495113</c:v>
                </c:pt>
                <c:pt idx="666">
                  <c:v>1.4209535502327284</c:v>
                </c:pt>
                <c:pt idx="667">
                  <c:v>1.4210899141474329</c:v>
                </c:pt>
                <c:pt idx="668">
                  <c:v>1.4226069960214172</c:v>
                </c:pt>
                <c:pt idx="669">
                  <c:v>1.4210227592299867</c:v>
                </c:pt>
                <c:pt idx="670">
                  <c:v>1.4235534424933474</c:v>
                </c:pt>
                <c:pt idx="671">
                  <c:v>1.4255300154943138</c:v>
                </c:pt>
                <c:pt idx="672">
                  <c:v>1.4224489225334596</c:v>
                </c:pt>
                <c:pt idx="673">
                  <c:v>1.4150945813231197</c:v>
                </c:pt>
                <c:pt idx="674">
                  <c:v>1.414590082282543</c:v>
                </c:pt>
                <c:pt idx="675">
                  <c:v>1.4087428163503373</c:v>
                </c:pt>
                <c:pt idx="676">
                  <c:v>1.4104166530665954</c:v>
                </c:pt>
                <c:pt idx="677">
                  <c:v>1.410887784127552</c:v>
                </c:pt>
                <c:pt idx="678">
                  <c:v>1.4004118095915365</c:v>
                </c:pt>
                <c:pt idx="679">
                  <c:v>1.4018008297821016</c:v>
                </c:pt>
                <c:pt idx="680">
                  <c:v>1.4072450352501806</c:v>
                </c:pt>
                <c:pt idx="681">
                  <c:v>1.4111692599363648</c:v>
                </c:pt>
                <c:pt idx="682">
                  <c:v>1.4154744878824759</c:v>
                </c:pt>
                <c:pt idx="683">
                  <c:v>1.4118048969340862</c:v>
                </c:pt>
                <c:pt idx="684">
                  <c:v>1.4064754800407204</c:v>
                </c:pt>
                <c:pt idx="685">
                  <c:v>1.4027160917023289</c:v>
                </c:pt>
                <c:pt idx="686">
                  <c:v>1.4008778765758894</c:v>
                </c:pt>
                <c:pt idx="687">
                  <c:v>1.4008832508525848</c:v>
                </c:pt>
                <c:pt idx="688">
                  <c:v>1.3898639672357032</c:v>
                </c:pt>
                <c:pt idx="689">
                  <c:v>1.3869112938486701</c:v>
                </c:pt>
                <c:pt idx="690">
                  <c:v>1.3839706046666114</c:v>
                </c:pt>
                <c:pt idx="691">
                  <c:v>1.3827767943568261</c:v>
                </c:pt>
                <c:pt idx="692">
                  <c:v>1.3906726973062118</c:v>
                </c:pt>
                <c:pt idx="693">
                  <c:v>1.3882807617069046</c:v>
                </c:pt>
                <c:pt idx="694">
                  <c:v>1.3853934212835697</c:v>
                </c:pt>
                <c:pt idx="695">
                  <c:v>1.3859295688388076</c:v>
                </c:pt>
                <c:pt idx="696">
                  <c:v>1.3890890418408397</c:v>
                </c:pt>
                <c:pt idx="697">
                  <c:v>1.3862854060781316</c:v>
                </c:pt>
                <c:pt idx="698">
                  <c:v>1.376741376784312</c:v>
                </c:pt>
                <c:pt idx="699">
                  <c:v>1.3809712856217236</c:v>
                </c:pt>
                <c:pt idx="700">
                  <c:v>1.3791648436743109</c:v>
                </c:pt>
                <c:pt idx="701">
                  <c:v>1.3763421817962929</c:v>
                </c:pt>
                <c:pt idx="702">
                  <c:v>1.3739894493380387</c:v>
                </c:pt>
                <c:pt idx="703">
                  <c:v>1.3820514762812317</c:v>
                </c:pt>
                <c:pt idx="704">
                  <c:v>1.3781419737541363</c:v>
                </c:pt>
                <c:pt idx="705">
                  <c:v>1.3800150576816477</c:v>
                </c:pt>
                <c:pt idx="706">
                  <c:v>1.3824113028070288</c:v>
                </c:pt>
                <c:pt idx="707">
                  <c:v>1.3880611174955442</c:v>
                </c:pt>
                <c:pt idx="708">
                  <c:v>1.3887664585351236</c:v>
                </c:pt>
                <c:pt idx="709">
                  <c:v>1.3918956236540221</c:v>
                </c:pt>
                <c:pt idx="710">
                  <c:v>1.3963793108215583</c:v>
                </c:pt>
                <c:pt idx="711">
                  <c:v>1.397394888176158</c:v>
                </c:pt>
                <c:pt idx="712">
                  <c:v>1.3955999382277549</c:v>
                </c:pt>
                <c:pt idx="713">
                  <c:v>1.3876721060725343</c:v>
                </c:pt>
                <c:pt idx="714">
                  <c:v>1.3924121390930544</c:v>
                </c:pt>
                <c:pt idx="715">
                  <c:v>1.3890519406404758</c:v>
                </c:pt>
                <c:pt idx="716">
                  <c:v>1.3880680538051804</c:v>
                </c:pt>
                <c:pt idx="717">
                  <c:v>1.3932082118879523</c:v>
                </c:pt>
                <c:pt idx="718">
                  <c:v>1.3969197307282133</c:v>
                </c:pt>
                <c:pt idx="719">
                  <c:v>1.3996860730561842</c:v>
                </c:pt>
                <c:pt idx="720">
                  <c:v>1.4047144636256554</c:v>
                </c:pt>
                <c:pt idx="721">
                  <c:v>1.4054140315758386</c:v>
                </c:pt>
                <c:pt idx="722">
                  <c:v>1.4080321387700416</c:v>
                </c:pt>
                <c:pt idx="723">
                  <c:v>1.4122817832149697</c:v>
                </c:pt>
                <c:pt idx="724">
                  <c:v>1.4112741898067065</c:v>
                </c:pt>
                <c:pt idx="725">
                  <c:v>1.4148697248424016</c:v>
                </c:pt>
                <c:pt idx="726">
                  <c:v>1.416735474947066</c:v>
                </c:pt>
                <c:pt idx="727">
                  <c:v>1.4189212392237449</c:v>
                </c:pt>
                <c:pt idx="728">
                  <c:v>1.4225475669468455</c:v>
                </c:pt>
                <c:pt idx="729">
                  <c:v>1.4208766625952265</c:v>
                </c:pt>
                <c:pt idx="730">
                  <c:v>1.4249238394370063</c:v>
                </c:pt>
                <c:pt idx="731">
                  <c:v>1.4269406922294692</c:v>
                </c:pt>
                <c:pt idx="732">
                  <c:v>1.4273902242404775</c:v>
                </c:pt>
                <c:pt idx="733">
                  <c:v>1.4289917682737352</c:v>
                </c:pt>
                <c:pt idx="734">
                  <c:v>1.4283993873856438</c:v>
                </c:pt>
                <c:pt idx="735">
                  <c:v>1.4221397737072854</c:v>
                </c:pt>
                <c:pt idx="736">
                  <c:v>1.4168079513560381</c:v>
                </c:pt>
                <c:pt idx="737">
                  <c:v>1.4190533164408232</c:v>
                </c:pt>
                <c:pt idx="738">
                  <c:v>1.4093031003292538</c:v>
                </c:pt>
                <c:pt idx="739">
                  <c:v>1.3928355641866104</c:v>
                </c:pt>
                <c:pt idx="740">
                  <c:v>1.4041524717295166</c:v>
                </c:pt>
                <c:pt idx="741">
                  <c:v>1.4085721118165611</c:v>
                </c:pt>
                <c:pt idx="742">
                  <c:v>1.4108885349975624</c:v>
                </c:pt>
                <c:pt idx="743">
                  <c:v>1.3972778543043753</c:v>
                </c:pt>
                <c:pt idx="744">
                  <c:v>1.3993810233985704</c:v>
                </c:pt>
                <c:pt idx="745">
                  <c:v>1.3984381201251175</c:v>
                </c:pt>
                <c:pt idx="746">
                  <c:v>1.3945244620549582</c:v>
                </c:pt>
                <c:pt idx="747">
                  <c:v>1.3929718919083891</c:v>
                </c:pt>
                <c:pt idx="748">
                  <c:v>1.4112162411248161</c:v>
                </c:pt>
                <c:pt idx="749">
                  <c:v>1.410774209784418</c:v>
                </c:pt>
                <c:pt idx="750">
                  <c:v>1.4080302455288325</c:v>
                </c:pt>
                <c:pt idx="751">
                  <c:v>1.4112462238680321</c:v>
                </c:pt>
                <c:pt idx="752">
                  <c:v>1.4087717417011916</c:v>
                </c:pt>
                <c:pt idx="753">
                  <c:v>1.4137314991916274</c:v>
                </c:pt>
                <c:pt idx="754">
                  <c:v>1.4175497575418881</c:v>
                </c:pt>
                <c:pt idx="755">
                  <c:v>1.4137650886291089</c:v>
                </c:pt>
                <c:pt idx="756">
                  <c:v>1.4135465500041442</c:v>
                </c:pt>
                <c:pt idx="757">
                  <c:v>1.4070569410888754</c:v>
                </c:pt>
                <c:pt idx="758">
                  <c:v>1.3998213794279917</c:v>
                </c:pt>
                <c:pt idx="759">
                  <c:v>1.400010483494871</c:v>
                </c:pt>
                <c:pt idx="760">
                  <c:v>1.4059507414243331</c:v>
                </c:pt>
                <c:pt idx="761">
                  <c:v>1.4057220811161852</c:v>
                </c:pt>
                <c:pt idx="762">
                  <c:v>1.4083122628452185</c:v>
                </c:pt>
                <c:pt idx="763">
                  <c:v>1.4142678675383813</c:v>
                </c:pt>
                <c:pt idx="764">
                  <c:v>1.4097168727144316</c:v>
                </c:pt>
                <c:pt idx="765">
                  <c:v>1.4084284990785125</c:v>
                </c:pt>
                <c:pt idx="766">
                  <c:v>1.4106312307739697</c:v>
                </c:pt>
                <c:pt idx="767">
                  <c:v>1.4074570970180416</c:v>
                </c:pt>
                <c:pt idx="768">
                  <c:v>1.3996414648152271</c:v>
                </c:pt>
                <c:pt idx="769">
                  <c:v>1.4006766228599561</c:v>
                </c:pt>
                <c:pt idx="770">
                  <c:v>1.3949844992801268</c:v>
                </c:pt>
                <c:pt idx="771">
                  <c:v>1.3891436829186488</c:v>
                </c:pt>
                <c:pt idx="772">
                  <c:v>1.3876356180778755</c:v>
                </c:pt>
                <c:pt idx="773">
                  <c:v>1.376942250713159</c:v>
                </c:pt>
                <c:pt idx="774">
                  <c:v>1.3655974180944821</c:v>
                </c:pt>
                <c:pt idx="775">
                  <c:v>1.3735848093163443</c:v>
                </c:pt>
                <c:pt idx="776">
                  <c:v>1.380526046513004</c:v>
                </c:pt>
                <c:pt idx="777">
                  <c:v>1.3829865641904799</c:v>
                </c:pt>
                <c:pt idx="778">
                  <c:v>1.3755322630319318</c:v>
                </c:pt>
                <c:pt idx="779">
                  <c:v>1.3789665066482395</c:v>
                </c:pt>
                <c:pt idx="780">
                  <c:v>1.3796208170399451</c:v>
                </c:pt>
                <c:pt idx="781">
                  <c:v>1.3708020613308696</c:v>
                </c:pt>
                <c:pt idx="782">
                  <c:v>1.3794548932856576</c:v>
                </c:pt>
                <c:pt idx="783">
                  <c:v>1.3724839536459741</c:v>
                </c:pt>
                <c:pt idx="784">
                  <c:v>1.3597178184099037</c:v>
                </c:pt>
                <c:pt idx="785">
                  <c:v>1.3556420737293611</c:v>
                </c:pt>
                <c:pt idx="786">
                  <c:v>1.3616500420143769</c:v>
                </c:pt>
                <c:pt idx="787">
                  <c:v>1.3735978151649906</c:v>
                </c:pt>
                <c:pt idx="788">
                  <c:v>1.3766178038974051</c:v>
                </c:pt>
                <c:pt idx="789">
                  <c:v>1.3659314214574745</c:v>
                </c:pt>
                <c:pt idx="790">
                  <c:v>1.370280409822243</c:v>
                </c:pt>
                <c:pt idx="791">
                  <c:v>1.3723943409601327</c:v>
                </c:pt>
                <c:pt idx="792">
                  <c:v>1.3594291911978589</c:v>
                </c:pt>
                <c:pt idx="793">
                  <c:v>1.3632468992621125</c:v>
                </c:pt>
                <c:pt idx="794">
                  <c:v>1.358338608555522</c:v>
                </c:pt>
                <c:pt idx="795">
                  <c:v>1.3521168627466251</c:v>
                </c:pt>
                <c:pt idx="796">
                  <c:v>1.3449612264899864</c:v>
                </c:pt>
                <c:pt idx="797">
                  <c:v>1.3447266967408262</c:v>
                </c:pt>
                <c:pt idx="798">
                  <c:v>1.3455818029039679</c:v>
                </c:pt>
                <c:pt idx="799">
                  <c:v>1.3551694881632961</c:v>
                </c:pt>
                <c:pt idx="800">
                  <c:v>1.3735767079974108</c:v>
                </c:pt>
                <c:pt idx="801">
                  <c:v>1.375144567726764</c:v>
                </c:pt>
                <c:pt idx="802">
                  <c:v>1.3719154273607255</c:v>
                </c:pt>
                <c:pt idx="803">
                  <c:v>1.3743186217462493</c:v>
                </c:pt>
                <c:pt idx="804">
                  <c:v>1.3837437891346782</c:v>
                </c:pt>
                <c:pt idx="805">
                  <c:v>1.3901279736736825</c:v>
                </c:pt>
                <c:pt idx="806">
                  <c:v>1.3882250461468502</c:v>
                </c:pt>
                <c:pt idx="807">
                  <c:v>1.3768767733889069</c:v>
                </c:pt>
                <c:pt idx="808">
                  <c:v>1.3832752303855778</c:v>
                </c:pt>
                <c:pt idx="809">
                  <c:v>1.3817398850824796</c:v>
                </c:pt>
                <c:pt idx="810">
                  <c:v>1.3839931768072493</c:v>
                </c:pt>
                <c:pt idx="811">
                  <c:v>1.3819721464908432</c:v>
                </c:pt>
                <c:pt idx="812">
                  <c:v>1.3882836066444539</c:v>
                </c:pt>
                <c:pt idx="813">
                  <c:v>1.3869323598173706</c:v>
                </c:pt>
                <c:pt idx="814">
                  <c:v>1.3858220937998456</c:v>
                </c:pt>
                <c:pt idx="815">
                  <c:v>1.3850517681664827</c:v>
                </c:pt>
                <c:pt idx="816">
                  <c:v>1.3738034513999524</c:v>
                </c:pt>
                <c:pt idx="817">
                  <c:v>1.3781606355106526</c:v>
                </c:pt>
                <c:pt idx="818">
                  <c:v>1.3747997331622632</c:v>
                </c:pt>
                <c:pt idx="819">
                  <c:v>1.3729342260734931</c:v>
                </c:pt>
                <c:pt idx="820">
                  <c:v>1.3669214039966315</c:v>
                </c:pt>
                <c:pt idx="821">
                  <c:v>1.3679953613746045</c:v>
                </c:pt>
                <c:pt idx="822">
                  <c:v>1.3740115670288109</c:v>
                </c:pt>
                <c:pt idx="823">
                  <c:v>1.3688652413503009</c:v>
                </c:pt>
                <c:pt idx="824">
                  <c:v>1.3704590357474129</c:v>
                </c:pt>
                <c:pt idx="825">
                  <c:v>1.3718029819411754</c:v>
                </c:pt>
                <c:pt idx="826">
                  <c:v>1.3712901132658815</c:v>
                </c:pt>
                <c:pt idx="827">
                  <c:v>1.3675968254620661</c:v>
                </c:pt>
                <c:pt idx="828">
                  <c:v>1.3656431043188217</c:v>
                </c:pt>
                <c:pt idx="829">
                  <c:v>1.364330247410307</c:v>
                </c:pt>
                <c:pt idx="830">
                  <c:v>1.3465290672332439</c:v>
                </c:pt>
                <c:pt idx="831">
                  <c:v>1.3409803024645923</c:v>
                </c:pt>
                <c:pt idx="832">
                  <c:v>1.3380159472756206</c:v>
                </c:pt>
                <c:pt idx="833">
                  <c:v>1.330524896069033</c:v>
                </c:pt>
                <c:pt idx="834">
                  <c:v>1.3287173433418884</c:v>
                </c:pt>
                <c:pt idx="835">
                  <c:v>1.3202001435978907</c:v>
                </c:pt>
                <c:pt idx="836">
                  <c:v>1.3309183279335375</c:v>
                </c:pt>
                <c:pt idx="837">
                  <c:v>1.3159836404749874</c:v>
                </c:pt>
                <c:pt idx="838">
                  <c:v>1.3202650458491609</c:v>
                </c:pt>
                <c:pt idx="839">
                  <c:v>1.3161788512033394</c:v>
                </c:pt>
                <c:pt idx="840">
                  <c:v>1.3211346812453326</c:v>
                </c:pt>
                <c:pt idx="841">
                  <c:v>1.3300272359950196</c:v>
                </c:pt>
                <c:pt idx="842">
                  <c:v>1.3303064177716362</c:v>
                </c:pt>
                <c:pt idx="843">
                  <c:v>1.3176797069513668</c:v>
                </c:pt>
                <c:pt idx="844">
                  <c:v>1.3169426739275738</c:v>
                </c:pt>
                <c:pt idx="845">
                  <c:v>1.3106794224817311</c:v>
                </c:pt>
                <c:pt idx="846">
                  <c:v>1.3107716916577898</c:v>
                </c:pt>
                <c:pt idx="847">
                  <c:v>1.3162326434477889</c:v>
                </c:pt>
                <c:pt idx="848">
                  <c:v>1.3151195393250856</c:v>
                </c:pt>
                <c:pt idx="849">
                  <c:v>1.325593443560156</c:v>
                </c:pt>
                <c:pt idx="850">
                  <c:v>1.3275840503799954</c:v>
                </c:pt>
                <c:pt idx="851">
                  <c:v>1.3352019946110272</c:v>
                </c:pt>
                <c:pt idx="852">
                  <c:v>1.3326710515521187</c:v>
                </c:pt>
                <c:pt idx="853">
                  <c:v>1.3318065352451265</c:v>
                </c:pt>
                <c:pt idx="854">
                  <c:v>1.3343738761232355</c:v>
                </c:pt>
                <c:pt idx="855">
                  <c:v>1.3268018869680036</c:v>
                </c:pt>
                <c:pt idx="856">
                  <c:v>1.3191528322431236</c:v>
                </c:pt>
                <c:pt idx="857">
                  <c:v>1.3172829032373072</c:v>
                </c:pt>
                <c:pt idx="858">
                  <c:v>1.3244168639051079</c:v>
                </c:pt>
                <c:pt idx="859">
                  <c:v>1.3318983944027905</c:v>
                </c:pt>
                <c:pt idx="860">
                  <c:v>1.3318365799939713</c:v>
                </c:pt>
                <c:pt idx="861">
                  <c:v>1.3304037308749961</c:v>
                </c:pt>
                <c:pt idx="862">
                  <c:v>1.3365882200774708</c:v>
                </c:pt>
                <c:pt idx="863">
                  <c:v>1.3341702668613418</c:v>
                </c:pt>
                <c:pt idx="864">
                  <c:v>1.3362047099081691</c:v>
                </c:pt>
                <c:pt idx="865">
                  <c:v>1.3324888973457236</c:v>
                </c:pt>
                <c:pt idx="866">
                  <c:v>1.3312342125668761</c:v>
                </c:pt>
                <c:pt idx="867">
                  <c:v>1.3251745639336538</c:v>
                </c:pt>
                <c:pt idx="868">
                  <c:v>1.3273523985531117</c:v>
                </c:pt>
                <c:pt idx="869">
                  <c:v>1.3228439446903473</c:v>
                </c:pt>
                <c:pt idx="870">
                  <c:v>1.3178592360530401</c:v>
                </c:pt>
                <c:pt idx="871">
                  <c:v>1.3192062136601801</c:v>
                </c:pt>
                <c:pt idx="872">
                  <c:v>1.3193057345520929</c:v>
                </c:pt>
                <c:pt idx="873">
                  <c:v>1.3092170073466518</c:v>
                </c:pt>
                <c:pt idx="874">
                  <c:v>1.2974775079208665</c:v>
                </c:pt>
                <c:pt idx="875">
                  <c:v>1.296724226547773</c:v>
                </c:pt>
                <c:pt idx="876">
                  <c:v>1.2972499944659313</c:v>
                </c:pt>
                <c:pt idx="877">
                  <c:v>1.2978331281967139</c:v>
                </c:pt>
                <c:pt idx="878">
                  <c:v>1.2987294700565621</c:v>
                </c:pt>
                <c:pt idx="879">
                  <c:v>1.287948116006326</c:v>
                </c:pt>
                <c:pt idx="880">
                  <c:v>1.2914231145896853</c:v>
                </c:pt>
                <c:pt idx="881">
                  <c:v>1.3074095288395193</c:v>
                </c:pt>
                <c:pt idx="882">
                  <c:v>1.3009789691097766</c:v>
                </c:pt>
                <c:pt idx="883">
                  <c:v>1.2983081850365172</c:v>
                </c:pt>
                <c:pt idx="884">
                  <c:v>1.2984981834749374</c:v>
                </c:pt>
                <c:pt idx="885">
                  <c:v>1.2923501910419692</c:v>
                </c:pt>
                <c:pt idx="886">
                  <c:v>1.2922859789664143</c:v>
                </c:pt>
                <c:pt idx="887">
                  <c:v>1.2938456653549697</c:v>
                </c:pt>
                <c:pt idx="888">
                  <c:v>1.2998823313652412</c:v>
                </c:pt>
                <c:pt idx="889">
                  <c:v>1.2947688879957329</c:v>
                </c:pt>
                <c:pt idx="890">
                  <c:v>1.2943400416043249</c:v>
                </c:pt>
                <c:pt idx="891">
                  <c:v>1.2917617655945861</c:v>
                </c:pt>
                <c:pt idx="892">
                  <c:v>1.2924504195873672</c:v>
                </c:pt>
                <c:pt idx="893">
                  <c:v>1.2860111744703731</c:v>
                </c:pt>
                <c:pt idx="894">
                  <c:v>1.280351345625925</c:v>
                </c:pt>
                <c:pt idx="895">
                  <c:v>1.2823780275357668</c:v>
                </c:pt>
                <c:pt idx="896">
                  <c:v>1.2843043818327493</c:v>
                </c:pt>
                <c:pt idx="897">
                  <c:v>1.2795518924419116</c:v>
                </c:pt>
                <c:pt idx="898">
                  <c:v>1.2821546389084844</c:v>
                </c:pt>
                <c:pt idx="899">
                  <c:v>1.2817079027788632</c:v>
                </c:pt>
                <c:pt idx="900">
                  <c:v>1.2797491089718158</c:v>
                </c:pt>
                <c:pt idx="901">
                  <c:v>1.2754295325044449</c:v>
                </c:pt>
                <c:pt idx="902">
                  <c:v>1.2930517463671736</c:v>
                </c:pt>
                <c:pt idx="903">
                  <c:v>1.3049837190437974</c:v>
                </c:pt>
                <c:pt idx="904">
                  <c:v>1.296756629482867</c:v>
                </c:pt>
                <c:pt idx="905">
                  <c:v>1.2999692956464983</c:v>
                </c:pt>
                <c:pt idx="906">
                  <c:v>1.3074720877662307</c:v>
                </c:pt>
                <c:pt idx="907">
                  <c:v>1.308843027796742</c:v>
                </c:pt>
                <c:pt idx="908">
                  <c:v>1.3004825711410493</c:v>
                </c:pt>
                <c:pt idx="909">
                  <c:v>1.3025782476236947</c:v>
                </c:pt>
                <c:pt idx="910">
                  <c:v>1.3012986280213792</c:v>
                </c:pt>
                <c:pt idx="911">
                  <c:v>1.3065076991541082</c:v>
                </c:pt>
                <c:pt idx="912">
                  <c:v>1.2985028770814953</c:v>
                </c:pt>
                <c:pt idx="913">
                  <c:v>1.3046122675037564</c:v>
                </c:pt>
                <c:pt idx="914">
                  <c:v>1.2980675394457963</c:v>
                </c:pt>
                <c:pt idx="915">
                  <c:v>1.2977074947580598</c:v>
                </c:pt>
                <c:pt idx="916">
                  <c:v>1.2885490879530019</c:v>
                </c:pt>
                <c:pt idx="917">
                  <c:v>1.2894313249629199</c:v>
                </c:pt>
                <c:pt idx="918">
                  <c:v>1.2959483727622705</c:v>
                </c:pt>
                <c:pt idx="919">
                  <c:v>1.2951384804977695</c:v>
                </c:pt>
                <c:pt idx="920">
                  <c:v>1.2905613461435705</c:v>
                </c:pt>
                <c:pt idx="921">
                  <c:v>1.2913667167969651</c:v>
                </c:pt>
                <c:pt idx="922">
                  <c:v>1.2868396327484859</c:v>
                </c:pt>
                <c:pt idx="923">
                  <c:v>1.2735420249526583</c:v>
                </c:pt>
                <c:pt idx="924">
                  <c:v>1.281431173680311</c:v>
                </c:pt>
                <c:pt idx="925">
                  <c:v>1.2766680326512778</c:v>
                </c:pt>
                <c:pt idx="926">
                  <c:v>1.2822946088915586</c:v>
                </c:pt>
                <c:pt idx="927">
                  <c:v>1.2785771111586173</c:v>
                </c:pt>
                <c:pt idx="928">
                  <c:v>1.2777324480951404</c:v>
                </c:pt>
                <c:pt idx="929">
                  <c:v>1.2749432430348933</c:v>
                </c:pt>
                <c:pt idx="930">
                  <c:v>1.2829728584448783</c:v>
                </c:pt>
                <c:pt idx="931">
                  <c:v>1.2799328023212435</c:v>
                </c:pt>
                <c:pt idx="932">
                  <c:v>1.284409182506038</c:v>
                </c:pt>
                <c:pt idx="933">
                  <c:v>1.3012110070831695</c:v>
                </c:pt>
                <c:pt idx="934">
                  <c:v>1.2998090225519117</c:v>
                </c:pt>
                <c:pt idx="935">
                  <c:v>1.3040305074976806</c:v>
                </c:pt>
                <c:pt idx="936">
                  <c:v>1.3151223941121539</c:v>
                </c:pt>
                <c:pt idx="937">
                  <c:v>1.3208741811238867</c:v>
                </c:pt>
                <c:pt idx="938">
                  <c:v>1.3255028881496329</c:v>
                </c:pt>
                <c:pt idx="939">
                  <c:v>1.3110004164931826</c:v>
                </c:pt>
                <c:pt idx="940">
                  <c:v>1.3206475881751891</c:v>
                </c:pt>
                <c:pt idx="941">
                  <c:v>1.3199153935495571</c:v>
                </c:pt>
                <c:pt idx="942">
                  <c:v>1.3194274898704208</c:v>
                </c:pt>
                <c:pt idx="943">
                  <c:v>1.3107663050404228</c:v>
                </c:pt>
                <c:pt idx="944">
                  <c:v>1.30853319222566</c:v>
                </c:pt>
                <c:pt idx="945">
                  <c:v>1.3111995227165538</c:v>
                </c:pt>
                <c:pt idx="946">
                  <c:v>1.3186341498165055</c:v>
                </c:pt>
                <c:pt idx="947">
                  <c:v>1.3137923583206415</c:v>
                </c:pt>
                <c:pt idx="948">
                  <c:v>1.3178336537296438</c:v>
                </c:pt>
                <c:pt idx="949">
                  <c:v>1.3205918188974481</c:v>
                </c:pt>
                <c:pt idx="950">
                  <c:v>1.3308957198092073</c:v>
                </c:pt>
                <c:pt idx="951">
                  <c:v>1.3349629064000303</c:v>
                </c:pt>
                <c:pt idx="952">
                  <c:v>1.3413745170140488</c:v>
                </c:pt>
                <c:pt idx="953">
                  <c:v>1.3500763251241836</c:v>
                </c:pt>
                <c:pt idx="954">
                  <c:v>1.342685936419618</c:v>
                </c:pt>
                <c:pt idx="955">
                  <c:v>1.349217998338446</c:v>
                </c:pt>
                <c:pt idx="956">
                  <c:v>1.344389525775471</c:v>
                </c:pt>
                <c:pt idx="957">
                  <c:v>1.3372779748683989</c:v>
                </c:pt>
                <c:pt idx="958">
                  <c:v>1.3404691523169405</c:v>
                </c:pt>
                <c:pt idx="959">
                  <c:v>1.3438666714327674</c:v>
                </c:pt>
                <c:pt idx="960">
                  <c:v>1.3484925881602499</c:v>
                </c:pt>
                <c:pt idx="961">
                  <c:v>1.3549785443050675</c:v>
                </c:pt>
                <c:pt idx="962">
                  <c:v>1.3567955883377847</c:v>
                </c:pt>
                <c:pt idx="963">
                  <c:v>1.3540776719498218</c:v>
                </c:pt>
                <c:pt idx="964">
                  <c:v>1.3435603647842973</c:v>
                </c:pt>
                <c:pt idx="965">
                  <c:v>1.3400029615004347</c:v>
                </c:pt>
                <c:pt idx="966">
                  <c:v>1.338329220364131</c:v>
                </c:pt>
                <c:pt idx="967">
                  <c:v>1.3367676484997337</c:v>
                </c:pt>
                <c:pt idx="968">
                  <c:v>1.3365564031697801</c:v>
                </c:pt>
                <c:pt idx="969">
                  <c:v>1.3344753424066267</c:v>
                </c:pt>
                <c:pt idx="970">
                  <c:v>1.3326411481545131</c:v>
                </c:pt>
                <c:pt idx="971">
                  <c:v>1.3415033370801566</c:v>
                </c:pt>
                <c:pt idx="972">
                  <c:v>1.3484620961194458</c:v>
                </c:pt>
                <c:pt idx="973">
                  <c:v>1.3484983850780128</c:v>
                </c:pt>
                <c:pt idx="974">
                  <c:v>1.3444221134246674</c:v>
                </c:pt>
                <c:pt idx="975">
                  <c:v>1.3487835365178531</c:v>
                </c:pt>
                <c:pt idx="976">
                  <c:v>1.3496872867664722</c:v>
                </c:pt>
                <c:pt idx="977">
                  <c:v>1.343540594156446</c:v>
                </c:pt>
                <c:pt idx="978">
                  <c:v>1.349915218579292</c:v>
                </c:pt>
                <c:pt idx="979">
                  <c:v>1.3477579569079727</c:v>
                </c:pt>
                <c:pt idx="980">
                  <c:v>1.348925753338253</c:v>
                </c:pt>
                <c:pt idx="981">
                  <c:v>1.3497987153209625</c:v>
                </c:pt>
                <c:pt idx="982">
                  <c:v>1.3484113195822665</c:v>
                </c:pt>
                <c:pt idx="983">
                  <c:v>1.3474538065997272</c:v>
                </c:pt>
                <c:pt idx="984">
                  <c:v>1.3519667858671549</c:v>
                </c:pt>
                <c:pt idx="985">
                  <c:v>1.3515248349615521</c:v>
                </c:pt>
                <c:pt idx="986">
                  <c:v>1.3544953785495322</c:v>
                </c:pt>
                <c:pt idx="987">
                  <c:v>1.3577219720435385</c:v>
                </c:pt>
                <c:pt idx="988">
                  <c:v>1.3605712400055419</c:v>
                </c:pt>
                <c:pt idx="989">
                  <c:v>1.355922748641349</c:v>
                </c:pt>
                <c:pt idx="990">
                  <c:v>1.3654261449087308</c:v>
                </c:pt>
                <c:pt idx="991">
                  <c:v>1.3724244830380501</c:v>
                </c:pt>
                <c:pt idx="992">
                  <c:v>1.375639782159247</c:v>
                </c:pt>
                <c:pt idx="993">
                  <c:v>1.3767130046203351</c:v>
                </c:pt>
                <c:pt idx="994">
                  <c:v>1.3789300534956459</c:v>
                </c:pt>
                <c:pt idx="995">
                  <c:v>1.38663355246132</c:v>
                </c:pt>
                <c:pt idx="996">
                  <c:v>1.3920506348016806</c:v>
                </c:pt>
                <c:pt idx="997">
                  <c:v>1.3836433941662205</c:v>
                </c:pt>
                <c:pt idx="998">
                  <c:v>1.3748030374380844</c:v>
                </c:pt>
                <c:pt idx="999">
                  <c:v>1.3782764988250764</c:v>
                </c:pt>
                <c:pt idx="1000">
                  <c:v>1.3828475390694672</c:v>
                </c:pt>
                <c:pt idx="1001">
                  <c:v>1.3891367247875923</c:v>
                </c:pt>
                <c:pt idx="1002">
                  <c:v>1.3803450903464467</c:v>
                </c:pt>
                <c:pt idx="1003">
                  <c:v>1.3811372758932225</c:v>
                </c:pt>
                <c:pt idx="1004">
                  <c:v>1.3703788719843679</c:v>
                </c:pt>
                <c:pt idx="1005">
                  <c:v>1.364097093485598</c:v>
                </c:pt>
                <c:pt idx="1006">
                  <c:v>1.3672004394393751</c:v>
                </c:pt>
                <c:pt idx="1007">
                  <c:v>1.3658155241837104</c:v>
                </c:pt>
                <c:pt idx="1008">
                  <c:v>1.3791073040458364</c:v>
                </c:pt>
                <c:pt idx="1009">
                  <c:v>1.3803866893117491</c:v>
                </c:pt>
                <c:pt idx="1010">
                  <c:v>1.379347066621146</c:v>
                </c:pt>
                <c:pt idx="1011">
                  <c:v>1.3718135124888218</c:v>
                </c:pt>
                <c:pt idx="1012">
                  <c:v>1.376104072814325</c:v>
                </c:pt>
                <c:pt idx="1013">
                  <c:v>1.3748644054429222</c:v>
                </c:pt>
                <c:pt idx="1014">
                  <c:v>1.3749420989528256</c:v>
                </c:pt>
                <c:pt idx="1015">
                  <c:v>1.3736953636948428</c:v>
                </c:pt>
                <c:pt idx="1016">
                  <c:v>1.3773891461237266</c:v>
                </c:pt>
                <c:pt idx="1017">
                  <c:v>1.3854753147154584</c:v>
                </c:pt>
                <c:pt idx="1018">
                  <c:v>1.3868205542945404</c:v>
                </c:pt>
                <c:pt idx="1019">
                  <c:v>1.3915747199714574</c:v>
                </c:pt>
                <c:pt idx="1020">
                  <c:v>1.3910065445045541</c:v>
                </c:pt>
                <c:pt idx="1021">
                  <c:v>1.3964660157282702</c:v>
                </c:pt>
                <c:pt idx="1022">
                  <c:v>1.3972069035804291</c:v>
                </c:pt>
                <c:pt idx="1023">
                  <c:v>1.3922733434226449</c:v>
                </c:pt>
                <c:pt idx="1024">
                  <c:v>1.3985935647122789</c:v>
                </c:pt>
                <c:pt idx="1025">
                  <c:v>1.3998488299661058</c:v>
                </c:pt>
                <c:pt idx="1026">
                  <c:v>1.39901695166771</c:v>
                </c:pt>
                <c:pt idx="1027">
                  <c:v>1.4011372433601965</c:v>
                </c:pt>
                <c:pt idx="1028">
                  <c:v>1.4043501676523469</c:v>
                </c:pt>
                <c:pt idx="1029">
                  <c:v>1.4061011706495401</c:v>
                </c:pt>
                <c:pt idx="1030">
                  <c:v>1.4042260761615208</c:v>
                </c:pt>
                <c:pt idx="1031">
                  <c:v>1.4047462322078759</c:v>
                </c:pt>
                <c:pt idx="1032">
                  <c:v>1.3962378303184177</c:v>
                </c:pt>
                <c:pt idx="1033">
                  <c:v>1.399254348316836</c:v>
                </c:pt>
                <c:pt idx="1034">
                  <c:v>1.4059263576926855</c:v>
                </c:pt>
                <c:pt idx="1035">
                  <c:v>1.4102071214742287</c:v>
                </c:pt>
                <c:pt idx="1036">
                  <c:v>1.4121577863377393</c:v>
                </c:pt>
                <c:pt idx="1037">
                  <c:v>1.4133290610369849</c:v>
                </c:pt>
                <c:pt idx="1038">
                  <c:v>1.4137539739248612</c:v>
                </c:pt>
                <c:pt idx="1039">
                  <c:v>1.4118683901089684</c:v>
                </c:pt>
                <c:pt idx="1040">
                  <c:v>1.4171734616988418</c:v>
                </c:pt>
                <c:pt idx="1041">
                  <c:v>1.415327240384181</c:v>
                </c:pt>
                <c:pt idx="1042">
                  <c:v>1.4067660597452876</c:v>
                </c:pt>
                <c:pt idx="1043">
                  <c:v>1.4079296274612809</c:v>
                </c:pt>
                <c:pt idx="1044">
                  <c:v>1.4062785119456918</c:v>
                </c:pt>
                <c:pt idx="1045">
                  <c:v>1.4009173990989303</c:v>
                </c:pt>
                <c:pt idx="1046">
                  <c:v>1.4019727680581475</c:v>
                </c:pt>
                <c:pt idx="1047">
                  <c:v>1.4094617239795799</c:v>
                </c:pt>
                <c:pt idx="1048">
                  <c:v>1.4115230802170486</c:v>
                </c:pt>
                <c:pt idx="1049">
                  <c:v>1.4191576213386656</c:v>
                </c:pt>
                <c:pt idx="1050">
                  <c:v>1.4206006229903529</c:v>
                </c:pt>
                <c:pt idx="1051">
                  <c:v>1.4236535099540573</c:v>
                </c:pt>
                <c:pt idx="1052">
                  <c:v>1.4236442431485075</c:v>
                </c:pt>
                <c:pt idx="1053">
                  <c:v>1.4257733715983003</c:v>
                </c:pt>
                <c:pt idx="1054">
                  <c:v>1.4207662237676895</c:v>
                </c:pt>
                <c:pt idx="1055">
                  <c:v>1.4260147509059442</c:v>
                </c:pt>
                <c:pt idx="1056">
                  <c:v>1.4283569514449379</c:v>
                </c:pt>
                <c:pt idx="1057">
                  <c:v>1.427669535268518</c:v>
                </c:pt>
                <c:pt idx="1058">
                  <c:v>1.4288215955848451</c:v>
                </c:pt>
                <c:pt idx="1059">
                  <c:v>1.4307052297128324</c:v>
                </c:pt>
                <c:pt idx="1060">
                  <c:v>1.4332788825196487</c:v>
                </c:pt>
                <c:pt idx="1061">
                  <c:v>1.4318000113307749</c:v>
                </c:pt>
                <c:pt idx="1062">
                  <c:v>1.4270738175917974</c:v>
                </c:pt>
                <c:pt idx="1063">
                  <c:v>1.4265056756648864</c:v>
                </c:pt>
                <c:pt idx="1064">
                  <c:v>1.4275671633294782</c:v>
                </c:pt>
                <c:pt idx="1065">
                  <c:v>1.4254156023309976</c:v>
                </c:pt>
                <c:pt idx="1066">
                  <c:v>1.4278974957485655</c:v>
                </c:pt>
                <c:pt idx="1067">
                  <c:v>1.4350339232458849</c:v>
                </c:pt>
                <c:pt idx="1068">
                  <c:v>1.4357018593924928</c:v>
                </c:pt>
                <c:pt idx="1069">
                  <c:v>1.4404386981819699</c:v>
                </c:pt>
                <c:pt idx="1070">
                  <c:v>1.4407687638165629</c:v>
                </c:pt>
                <c:pt idx="1071">
                  <c:v>1.4394031801757599</c:v>
                </c:pt>
                <c:pt idx="1072">
                  <c:v>1.4400765565514992</c:v>
                </c:pt>
                <c:pt idx="1073">
                  <c:v>1.4408824956482473</c:v>
                </c:pt>
                <c:pt idx="1074">
                  <c:v>1.4428199682038843</c:v>
                </c:pt>
                <c:pt idx="1075">
                  <c:v>1.441006806208357</c:v>
                </c:pt>
                <c:pt idx="1076">
                  <c:v>1.4365898338292828</c:v>
                </c:pt>
                <c:pt idx="1077">
                  <c:v>1.44102231917167</c:v>
                </c:pt>
                <c:pt idx="1078">
                  <c:v>1.4408009513662332</c:v>
                </c:pt>
                <c:pt idx="1079">
                  <c:v>1.4445920803868089</c:v>
                </c:pt>
                <c:pt idx="1080">
                  <c:v>1.4476209880809265</c:v>
                </c:pt>
                <c:pt idx="1081">
                  <c:v>1.4487714825680029</c:v>
                </c:pt>
                <c:pt idx="1082">
                  <c:v>1.4484366998036413</c:v>
                </c:pt>
                <c:pt idx="1083">
                  <c:v>1.448103037684118</c:v>
                </c:pt>
                <c:pt idx="1084">
                  <c:v>1.4503235737679017</c:v>
                </c:pt>
                <c:pt idx="1085">
                  <c:v>1.4499986073761433</c:v>
                </c:pt>
                <c:pt idx="1086">
                  <c:v>1.450624296548189</c:v>
                </c:pt>
                <c:pt idx="1087">
                  <c:v>1.4542759727734753</c:v>
                </c:pt>
                <c:pt idx="1088">
                  <c:v>1.453293284696149</c:v>
                </c:pt>
                <c:pt idx="1089">
                  <c:v>1.4575087212078834</c:v>
                </c:pt>
                <c:pt idx="1090">
                  <c:v>1.4603335343299262</c:v>
                </c:pt>
                <c:pt idx="1091">
                  <c:v>1.4631298098301933</c:v>
                </c:pt>
                <c:pt idx="1092">
                  <c:v>1.4655841677864947</c:v>
                </c:pt>
                <c:pt idx="1093">
                  <c:v>1.4633936683067572</c:v>
                </c:pt>
                <c:pt idx="1094">
                  <c:v>1.464395290610137</c:v>
                </c:pt>
                <c:pt idx="1095">
                  <c:v>1.46608449735699</c:v>
                </c:pt>
                <c:pt idx="1096">
                  <c:v>1.4653319259449251</c:v>
                </c:pt>
                <c:pt idx="1097">
                  <c:v>1.4637712854318286</c:v>
                </c:pt>
                <c:pt idx="1098">
                  <c:v>1.4691862888173777</c:v>
                </c:pt>
                <c:pt idx="1099">
                  <c:v>1.4704222669350748</c:v>
                </c:pt>
                <c:pt idx="1100">
                  <c:v>1.4687574685804479</c:v>
                </c:pt>
                <c:pt idx="1101">
                  <c:v>1.4684327928754262</c:v>
                </c:pt>
                <c:pt idx="1102">
                  <c:v>1.4723547802176919</c:v>
                </c:pt>
                <c:pt idx="1103">
                  <c:v>1.4694731388262243</c:v>
                </c:pt>
                <c:pt idx="1104">
                  <c:v>1.4742885811905759</c:v>
                </c:pt>
                <c:pt idx="1105">
                  <c:v>1.4772356674038518</c:v>
                </c:pt>
                <c:pt idx="1106">
                  <c:v>1.4775841683504896</c:v>
                </c:pt>
                <c:pt idx="1107">
                  <c:v>1.4822062461451375</c:v>
                </c:pt>
                <c:pt idx="1108">
                  <c:v>1.4833933317362809</c:v>
                </c:pt>
                <c:pt idx="1109">
                  <c:v>1.4709358138234891</c:v>
                </c:pt>
                <c:pt idx="1110">
                  <c:v>1.4750832134836067</c:v>
                </c:pt>
                <c:pt idx="1111">
                  <c:v>1.4810352725819849</c:v>
                </c:pt>
                <c:pt idx="1112">
                  <c:v>1.4845937394827442</c:v>
                </c:pt>
                <c:pt idx="1113">
                  <c:v>1.4851089509848132</c:v>
                </c:pt>
                <c:pt idx="1114">
                  <c:v>1.4830820479005535</c:v>
                </c:pt>
                <c:pt idx="1115">
                  <c:v>1.4791695317396847</c:v>
                </c:pt>
                <c:pt idx="1116">
                  <c:v>1.4726690695444253</c:v>
                </c:pt>
                <c:pt idx="1117">
                  <c:v>1.4729577242498186</c:v>
                </c:pt>
                <c:pt idx="1118">
                  <c:v>1.4737843548052183</c:v>
                </c:pt>
                <c:pt idx="1119">
                  <c:v>1.4641545334427402</c:v>
                </c:pt>
                <c:pt idx="1120">
                  <c:v>1.4666262656627882</c:v>
                </c:pt>
                <c:pt idx="1121">
                  <c:v>1.4595807249452921</c:v>
                </c:pt>
                <c:pt idx="1122">
                  <c:v>1.4460097474053666</c:v>
                </c:pt>
                <c:pt idx="1123">
                  <c:v>1.448815057808309</c:v>
                </c:pt>
                <c:pt idx="1124">
                  <c:v>1.4380287041845825</c:v>
                </c:pt>
                <c:pt idx="1125">
                  <c:v>1.4473523398275765</c:v>
                </c:pt>
                <c:pt idx="1126">
                  <c:v>1.4521602704326846</c:v>
                </c:pt>
                <c:pt idx="1127">
                  <c:v>1.4548292054072076</c:v>
                </c:pt>
                <c:pt idx="1128">
                  <c:v>1.4477953334781586</c:v>
                </c:pt>
                <c:pt idx="1129">
                  <c:v>1.4525899019962643</c:v>
                </c:pt>
                <c:pt idx="1130">
                  <c:v>1.4521402534782988</c:v>
                </c:pt>
                <c:pt idx="1131">
                  <c:v>1.4450819380176463</c:v>
                </c:pt>
                <c:pt idx="1132">
                  <c:v>1.4300805277833799</c:v>
                </c:pt>
                <c:pt idx="1133">
                  <c:v>1.430471398456294</c:v>
                </c:pt>
                <c:pt idx="1134">
                  <c:v>1.4338099640871844</c:v>
                </c:pt>
                <c:pt idx="1135">
                  <c:v>1.4456160650069014</c:v>
                </c:pt>
                <c:pt idx="1136">
                  <c:v>1.447713910255545</c:v>
                </c:pt>
                <c:pt idx="1137">
                  <c:v>1.4500234739244651</c:v>
                </c:pt>
                <c:pt idx="1138">
                  <c:v>1.4546810203350147</c:v>
                </c:pt>
                <c:pt idx="1139">
                  <c:v>1.4564173498762953</c:v>
                </c:pt>
                <c:pt idx="1140">
                  <c:v>1.4542667896028176</c:v>
                </c:pt>
                <c:pt idx="1141">
                  <c:v>1.4588913615723493</c:v>
                </c:pt>
                <c:pt idx="1142">
                  <c:v>1.4634059666385526</c:v>
                </c:pt>
                <c:pt idx="1143">
                  <c:v>1.4646990845026846</c:v>
                </c:pt>
                <c:pt idx="1144">
                  <c:v>1.4625213605849932</c:v>
                </c:pt>
                <c:pt idx="1145">
                  <c:v>1.4667285221760946</c:v>
                </c:pt>
                <c:pt idx="1146">
                  <c:v>1.4587062998146283</c:v>
                </c:pt>
                <c:pt idx="1147">
                  <c:v>1.4597196580740912</c:v>
                </c:pt>
                <c:pt idx="1148">
                  <c:v>1.4538564878788673</c:v>
                </c:pt>
                <c:pt idx="1149">
                  <c:v>1.4482069472828534</c:v>
                </c:pt>
                <c:pt idx="1150">
                  <c:v>1.4489237270325801</c:v>
                </c:pt>
                <c:pt idx="1151">
                  <c:v>1.4469698001650271</c:v>
                </c:pt>
                <c:pt idx="1152">
                  <c:v>1.4412296530705029</c:v>
                </c:pt>
                <c:pt idx="1153">
                  <c:v>1.4403579730149583</c:v>
                </c:pt>
                <c:pt idx="1154">
                  <c:v>1.4426141151218186</c:v>
                </c:pt>
                <c:pt idx="1155">
                  <c:v>1.4544030504383332</c:v>
                </c:pt>
                <c:pt idx="1156">
                  <c:v>1.4533397651697921</c:v>
                </c:pt>
                <c:pt idx="1157">
                  <c:v>1.4557359047951313</c:v>
                </c:pt>
                <c:pt idx="1158">
                  <c:v>1.4570910801952535</c:v>
                </c:pt>
                <c:pt idx="1159">
                  <c:v>1.4573066990675687</c:v>
                </c:pt>
                <c:pt idx="1160">
                  <c:v>1.4573037471334669</c:v>
                </c:pt>
                <c:pt idx="1161">
                  <c:v>1.4633536612141846</c:v>
                </c:pt>
                <c:pt idx="1162">
                  <c:v>1.4670631735028181</c:v>
                </c:pt>
                <c:pt idx="1163">
                  <c:v>1.4666389291008883</c:v>
                </c:pt>
                <c:pt idx="1164">
                  <c:v>1.4658369694668478</c:v>
                </c:pt>
                <c:pt idx="1165">
                  <c:v>1.4698498854714834</c:v>
                </c:pt>
                <c:pt idx="1166">
                  <c:v>1.4702792592984322</c:v>
                </c:pt>
                <c:pt idx="1167">
                  <c:v>1.4640382875147824</c:v>
                </c:pt>
                <c:pt idx="1168">
                  <c:v>1.4650940239824166</c:v>
                </c:pt>
                <c:pt idx="1169">
                  <c:v>1.4600435937745007</c:v>
                </c:pt>
                <c:pt idx="1170">
                  <c:v>1.4626965673881231</c:v>
                </c:pt>
                <c:pt idx="1171">
                  <c:v>1.4704732875658526</c:v>
                </c:pt>
                <c:pt idx="1172">
                  <c:v>1.4739223186399548</c:v>
                </c:pt>
                <c:pt idx="1173">
                  <c:v>1.4752933979148679</c:v>
                </c:pt>
                <c:pt idx="1174">
                  <c:v>1.4760938399643611</c:v>
                </c:pt>
                <c:pt idx="1175">
                  <c:v>1.4775261443173022</c:v>
                </c:pt>
                <c:pt idx="1176">
                  <c:v>1.4787480333734013</c:v>
                </c:pt>
                <c:pt idx="1177">
                  <c:v>1.4792449465801054</c:v>
                </c:pt>
                <c:pt idx="1178">
                  <c:v>1.4792783189542713</c:v>
                </c:pt>
                <c:pt idx="1179">
                  <c:v>1.4799445712035415</c:v>
                </c:pt>
                <c:pt idx="1180">
                  <c:v>1.4818292243487525</c:v>
                </c:pt>
                <c:pt idx="1181">
                  <c:v>1.4883539523758618</c:v>
                </c:pt>
                <c:pt idx="1182">
                  <c:v>1.4887078472959716</c:v>
                </c:pt>
                <c:pt idx="1183">
                  <c:v>1.4891314269102283</c:v>
                </c:pt>
                <c:pt idx="1184">
                  <c:v>1.4907704223347755</c:v>
                </c:pt>
                <c:pt idx="1185">
                  <c:v>1.4909719263543635</c:v>
                </c:pt>
                <c:pt idx="1186">
                  <c:v>1.4938380725521394</c:v>
                </c:pt>
                <c:pt idx="1187">
                  <c:v>1.4858745358589518</c:v>
                </c:pt>
                <c:pt idx="1188">
                  <c:v>1.4919453656235686</c:v>
                </c:pt>
                <c:pt idx="1189">
                  <c:v>1.4832097114676324</c:v>
                </c:pt>
                <c:pt idx="1190">
                  <c:v>1.4774982936411525</c:v>
                </c:pt>
                <c:pt idx="1191">
                  <c:v>1.4869691643593284</c:v>
                </c:pt>
                <c:pt idx="1192">
                  <c:v>1.4904076224677427</c:v>
                </c:pt>
                <c:pt idx="1193">
                  <c:v>1.4929510722708299</c:v>
                </c:pt>
                <c:pt idx="1194">
                  <c:v>1.4931341338240778</c:v>
                </c:pt>
                <c:pt idx="1195">
                  <c:v>1.4943747744553473</c:v>
                </c:pt>
                <c:pt idx="1196">
                  <c:v>1.4966421994551167</c:v>
                </c:pt>
                <c:pt idx="1197">
                  <c:v>1.4940730687727153</c:v>
                </c:pt>
                <c:pt idx="1198">
                  <c:v>1.4902732866087363</c:v>
                </c:pt>
                <c:pt idx="1199">
                  <c:v>1.4919233769827667</c:v>
                </c:pt>
                <c:pt idx="1200">
                  <c:v>1.4919138875627811</c:v>
                </c:pt>
                <c:pt idx="1201">
                  <c:v>1.4939941270577199</c:v>
                </c:pt>
                <c:pt idx="1202">
                  <c:v>1.4927256140719589</c:v>
                </c:pt>
                <c:pt idx="1203">
                  <c:v>1.4918708809738079</c:v>
                </c:pt>
                <c:pt idx="1204">
                  <c:v>1.4865465999840777</c:v>
                </c:pt>
                <c:pt idx="1205">
                  <c:v>1.4803631176327421</c:v>
                </c:pt>
                <c:pt idx="1206">
                  <c:v>1.4814845927188325</c:v>
                </c:pt>
                <c:pt idx="1207">
                  <c:v>1.475602716975883</c:v>
                </c:pt>
                <c:pt idx="1208">
                  <c:v>1.4782427713215032</c:v>
                </c:pt>
                <c:pt idx="1209">
                  <c:v>1.4851598675067295</c:v>
                </c:pt>
                <c:pt idx="1210">
                  <c:v>1.484930080865358</c:v>
                </c:pt>
                <c:pt idx="1211">
                  <c:v>1.488823705490363</c:v>
                </c:pt>
                <c:pt idx="1212">
                  <c:v>1.4903141346127464</c:v>
                </c:pt>
                <c:pt idx="1213">
                  <c:v>1.4931426712184457</c:v>
                </c:pt>
                <c:pt idx="1214">
                  <c:v>1.4945930694940819</c:v>
                </c:pt>
                <c:pt idx="1215">
                  <c:v>1.4931035543589877</c:v>
                </c:pt>
                <c:pt idx="1216">
                  <c:v>1.4952086413230843</c:v>
                </c:pt>
                <c:pt idx="1217">
                  <c:v>1.4943781833619152</c:v>
                </c:pt>
                <c:pt idx="1218">
                  <c:v>1.4897845910673442</c:v>
                </c:pt>
                <c:pt idx="1219">
                  <c:v>1.4905665058601945</c:v>
                </c:pt>
                <c:pt idx="1220">
                  <c:v>1.4911938124327648</c:v>
                </c:pt>
                <c:pt idx="1221">
                  <c:v>1.4947700827417483</c:v>
                </c:pt>
                <c:pt idx="1222">
                  <c:v>1.4880254977360541</c:v>
                </c:pt>
                <c:pt idx="1223">
                  <c:v>1.4923324238274314</c:v>
                </c:pt>
                <c:pt idx="1224">
                  <c:v>1.49367785104526</c:v>
                </c:pt>
                <c:pt idx="1225">
                  <c:v>1.4959647364734605</c:v>
                </c:pt>
                <c:pt idx="1226">
                  <c:v>1.4964818626788015</c:v>
                </c:pt>
                <c:pt idx="1227">
                  <c:v>1.4897136507068607</c:v>
                </c:pt>
                <c:pt idx="1228">
                  <c:v>1.4908883273671156</c:v>
                </c:pt>
                <c:pt idx="1229">
                  <c:v>1.4877275416860014</c:v>
                </c:pt>
                <c:pt idx="1230">
                  <c:v>1.4856576246242319</c:v>
                </c:pt>
                <c:pt idx="1231">
                  <c:v>1.4795851116723622</c:v>
                </c:pt>
                <c:pt idx="1232">
                  <c:v>1.4774449664292266</c:v>
                </c:pt>
                <c:pt idx="1233">
                  <c:v>1.4789061295845551</c:v>
                </c:pt>
                <c:pt idx="1234">
                  <c:v>1.4795142061253013</c:v>
                </c:pt>
                <c:pt idx="1235">
                  <c:v>1.4772821305304458</c:v>
                </c:pt>
                <c:pt idx="1236">
                  <c:v>1.4772237646132635</c:v>
                </c:pt>
                <c:pt idx="1237">
                  <c:v>1.4830072802662788</c:v>
                </c:pt>
                <c:pt idx="1238">
                  <c:v>1.4829754895187381</c:v>
                </c:pt>
                <c:pt idx="1239">
                  <c:v>1.478725402282453</c:v>
                </c:pt>
                <c:pt idx="1240">
                  <c:v>1.4793853699703388</c:v>
                </c:pt>
                <c:pt idx="1241">
                  <c:v>1.4808055426277575</c:v>
                </c:pt>
                <c:pt idx="1242">
                  <c:v>1.4841270677758911</c:v>
                </c:pt>
                <c:pt idx="1243">
                  <c:v>1.4844650397888959</c:v>
                </c:pt>
                <c:pt idx="1244">
                  <c:v>1.4868472311832575</c:v>
                </c:pt>
                <c:pt idx="1245">
                  <c:v>1.4863050924290435</c:v>
                </c:pt>
                <c:pt idx="1246">
                  <c:v>1.4850603263492286</c:v>
                </c:pt>
                <c:pt idx="1247">
                  <c:v>1.4893016961277499</c:v>
                </c:pt>
                <c:pt idx="1248">
                  <c:v>1.4935673172993429</c:v>
                </c:pt>
                <c:pt idx="1249">
                  <c:v>1.4952154689514408</c:v>
                </c:pt>
                <c:pt idx="1250">
                  <c:v>1.4989836518030779</c:v>
                </c:pt>
                <c:pt idx="1251">
                  <c:v>1.4991458030672582</c:v>
                </c:pt>
                <c:pt idx="1252">
                  <c:v>1.5022330881129717</c:v>
                </c:pt>
                <c:pt idx="1253">
                  <c:v>1.4956735674100166</c:v>
                </c:pt>
                <c:pt idx="1254">
                  <c:v>1.4968421036250945</c:v>
                </c:pt>
                <c:pt idx="1255">
                  <c:v>1.4996110648765126</c:v>
                </c:pt>
                <c:pt idx="1256">
                  <c:v>1.5007169760966714</c:v>
                </c:pt>
                <c:pt idx="1257">
                  <c:v>1.4991465020758816</c:v>
                </c:pt>
                <c:pt idx="1258">
                  <c:v>1.4983225074098305</c:v>
                </c:pt>
                <c:pt idx="1259">
                  <c:v>1.4953493851522477</c:v>
                </c:pt>
                <c:pt idx="1260">
                  <c:v>1.4927374826196362</c:v>
                </c:pt>
                <c:pt idx="1261">
                  <c:v>1.4947428658239601</c:v>
                </c:pt>
                <c:pt idx="1262">
                  <c:v>1.5008060523225852</c:v>
                </c:pt>
                <c:pt idx="1263">
                  <c:v>1.5011878793461826</c:v>
                </c:pt>
                <c:pt idx="1264">
                  <c:v>1.5031718045772628</c:v>
                </c:pt>
                <c:pt idx="1265">
                  <c:v>1.5039512183865149</c:v>
                </c:pt>
                <c:pt idx="1266">
                  <c:v>1.5022152599986978</c:v>
                </c:pt>
                <c:pt idx="1267">
                  <c:v>1.5027303547605528</c:v>
                </c:pt>
                <c:pt idx="1268">
                  <c:v>1.4995065060505701</c:v>
                </c:pt>
                <c:pt idx="1269">
                  <c:v>1.5026724325036425</c:v>
                </c:pt>
                <c:pt idx="1270">
                  <c:v>1.5072605091761146</c:v>
                </c:pt>
                <c:pt idx="1271">
                  <c:v>1.5076204092042904</c:v>
                </c:pt>
                <c:pt idx="1272">
                  <c:v>1.5071695280854873</c:v>
                </c:pt>
                <c:pt idx="1273">
                  <c:v>1.5104345050992394</c:v>
                </c:pt>
                <c:pt idx="1274">
                  <c:v>1.5115716438205107</c:v>
                </c:pt>
                <c:pt idx="1275">
                  <c:v>1.5119600106978426</c:v>
                </c:pt>
                <c:pt idx="1276">
                  <c:v>1.5105188540184895</c:v>
                </c:pt>
                <c:pt idx="1277">
                  <c:v>1.5079653019156829</c:v>
                </c:pt>
                <c:pt idx="1278">
                  <c:v>1.5105070661845383</c:v>
                </c:pt>
                <c:pt idx="1279">
                  <c:v>1.5099297341573665</c:v>
                </c:pt>
                <c:pt idx="1280">
                  <c:v>1.5118676356682916</c:v>
                </c:pt>
                <c:pt idx="1281">
                  <c:v>1.5133780344771801</c:v>
                </c:pt>
                <c:pt idx="1282">
                  <c:v>1.5125085012244794</c:v>
                </c:pt>
                <c:pt idx="1283">
                  <c:v>1.5106627904829528</c:v>
                </c:pt>
                <c:pt idx="1284">
                  <c:v>1.5001275721443967</c:v>
                </c:pt>
                <c:pt idx="1285">
                  <c:v>1.5013075243414085</c:v>
                </c:pt>
                <c:pt idx="1286">
                  <c:v>1.5068352361702035</c:v>
                </c:pt>
                <c:pt idx="1287">
                  <c:v>1.5055845512523334</c:v>
                </c:pt>
                <c:pt idx="1288">
                  <c:v>1.505200878231348</c:v>
                </c:pt>
                <c:pt idx="1289">
                  <c:v>1.5053854395793935</c:v>
                </c:pt>
                <c:pt idx="1290">
                  <c:v>1.5007742640125188</c:v>
                </c:pt>
                <c:pt idx="1291">
                  <c:v>1.5003937963298626</c:v>
                </c:pt>
                <c:pt idx="1292">
                  <c:v>1.4967590246854769</c:v>
                </c:pt>
                <c:pt idx="1293">
                  <c:v>1.4957150968965074</c:v>
                </c:pt>
                <c:pt idx="1294">
                  <c:v>1.4928980973725201</c:v>
                </c:pt>
                <c:pt idx="1295">
                  <c:v>1.4954763564875797</c:v>
                </c:pt>
                <c:pt idx="1296">
                  <c:v>1.4863724804747205</c:v>
                </c:pt>
                <c:pt idx="1297">
                  <c:v>1.4833771562533939</c:v>
                </c:pt>
                <c:pt idx="1298">
                  <c:v>1.4837181929433965</c:v>
                </c:pt>
                <c:pt idx="1299">
                  <c:v>1.478718334249618</c:v>
                </c:pt>
                <c:pt idx="1300">
                  <c:v>1.4788433731674979</c:v>
                </c:pt>
                <c:pt idx="1301">
                  <c:v>1.4849753674330626</c:v>
                </c:pt>
                <c:pt idx="1302">
                  <c:v>1.4843993783882885</c:v>
                </c:pt>
                <c:pt idx="1303">
                  <c:v>1.4726028361198353</c:v>
                </c:pt>
                <c:pt idx="1304">
                  <c:v>1.4778892509473518</c:v>
                </c:pt>
                <c:pt idx="1305">
                  <c:v>1.4783601375854385</c:v>
                </c:pt>
                <c:pt idx="1306">
                  <c:v>1.4750810847899001</c:v>
                </c:pt>
                <c:pt idx="1307">
                  <c:v>1.4790171645238297</c:v>
                </c:pt>
                <c:pt idx="1308">
                  <c:v>1.4876708590664685</c:v>
                </c:pt>
                <c:pt idx="1309">
                  <c:v>1.4836976843119356</c:v>
                </c:pt>
                <c:pt idx="1310">
                  <c:v>1.4840507298710974</c:v>
                </c:pt>
                <c:pt idx="1311">
                  <c:v>1.4875242752643343</c:v>
                </c:pt>
                <c:pt idx="1312">
                  <c:v>1.4870894653912174</c:v>
                </c:pt>
                <c:pt idx="1313">
                  <c:v>1.4809946400740064</c:v>
                </c:pt>
                <c:pt idx="1314">
                  <c:v>1.4773586545106696</c:v>
                </c:pt>
                <c:pt idx="1315">
                  <c:v>1.4791071515876164</c:v>
                </c:pt>
                <c:pt idx="1316">
                  <c:v>1.4778746197356802</c:v>
                </c:pt>
                <c:pt idx="1317">
                  <c:v>1.4791680408792824</c:v>
                </c:pt>
                <c:pt idx="1318">
                  <c:v>1.4765802859111277</c:v>
                </c:pt>
                <c:pt idx="1319">
                  <c:v>1.4773110992712313</c:v>
                </c:pt>
                <c:pt idx="1320">
                  <c:v>1.4836730642738059</c:v>
                </c:pt>
                <c:pt idx="1321">
                  <c:v>1.4815897562405769</c:v>
                </c:pt>
                <c:pt idx="1322">
                  <c:v>1.4811889689973887</c:v>
                </c:pt>
                <c:pt idx="1323">
                  <c:v>1.4799110933312258</c:v>
                </c:pt>
                <c:pt idx="1324">
                  <c:v>1.472567936696817</c:v>
                </c:pt>
                <c:pt idx="1325">
                  <c:v>1.4795735633207554</c:v>
                </c:pt>
                <c:pt idx="1326">
                  <c:v>1.4804626986333831</c:v>
                </c:pt>
                <c:pt idx="1327">
                  <c:v>1.478485856646818</c:v>
                </c:pt>
                <c:pt idx="1328">
                  <c:v>1.4785553864922591</c:v>
                </c:pt>
                <c:pt idx="1329">
                  <c:v>1.4762537998499776</c:v>
                </c:pt>
                <c:pt idx="1330">
                  <c:v>1.4751581674863921</c:v>
                </c:pt>
                <c:pt idx="1331">
                  <c:v>1.4650747240197046</c:v>
                </c:pt>
                <c:pt idx="1332">
                  <c:v>1.4627098547123158</c:v>
                </c:pt>
                <c:pt idx="1333">
                  <c:v>1.4597954198313459</c:v>
                </c:pt>
                <c:pt idx="1334">
                  <c:v>1.4603076114800311</c:v>
                </c:pt>
                <c:pt idx="1335">
                  <c:v>1.4592150411038041</c:v>
                </c:pt>
                <c:pt idx="1336">
                  <c:v>1.4652412126810352</c:v>
                </c:pt>
                <c:pt idx="1337">
                  <c:v>1.4678419281554171</c:v>
                </c:pt>
                <c:pt idx="1338">
                  <c:v>1.4674561148126475</c:v>
                </c:pt>
                <c:pt idx="1339">
                  <c:v>1.4738438966724208</c:v>
                </c:pt>
                <c:pt idx="1340">
                  <c:v>1.4768758710803545</c:v>
                </c:pt>
                <c:pt idx="1341">
                  <c:v>1.4744214257552422</c:v>
                </c:pt>
                <c:pt idx="1342">
                  <c:v>1.4765610872660506</c:v>
                </c:pt>
                <c:pt idx="1343">
                  <c:v>1.4727531720293678</c:v>
                </c:pt>
                <c:pt idx="1344">
                  <c:v>1.4740724263253271</c:v>
                </c:pt>
                <c:pt idx="1345">
                  <c:v>1.4799844405962044</c:v>
                </c:pt>
                <c:pt idx="1346">
                  <c:v>1.4852358365159044</c:v>
                </c:pt>
                <c:pt idx="1347">
                  <c:v>1.4856944448564584</c:v>
                </c:pt>
                <c:pt idx="1348">
                  <c:v>1.4886240311981354</c:v>
                </c:pt>
                <c:pt idx="1349">
                  <c:v>1.4891857147297323</c:v>
                </c:pt>
                <c:pt idx="1350">
                  <c:v>1.4908776132910897</c:v>
                </c:pt>
                <c:pt idx="1351">
                  <c:v>1.4898463227426877</c:v>
                </c:pt>
                <c:pt idx="1352">
                  <c:v>1.4952586145325963</c:v>
                </c:pt>
                <c:pt idx="1353">
                  <c:v>1.4967596500726865</c:v>
                </c:pt>
                <c:pt idx="1354">
                  <c:v>1.4960969273370264</c:v>
                </c:pt>
                <c:pt idx="1355">
                  <c:v>1.5001541791850257</c:v>
                </c:pt>
                <c:pt idx="1356">
                  <c:v>1.496198127205155</c:v>
                </c:pt>
                <c:pt idx="1357">
                  <c:v>1.497848759358329</c:v>
                </c:pt>
                <c:pt idx="1358">
                  <c:v>1.4969365021704146</c:v>
                </c:pt>
                <c:pt idx="1359">
                  <c:v>1.5011963376579469</c:v>
                </c:pt>
                <c:pt idx="1360">
                  <c:v>1.5035425105360596</c:v>
                </c:pt>
                <c:pt idx="1361">
                  <c:v>1.4965837407764599</c:v>
                </c:pt>
                <c:pt idx="1362">
                  <c:v>1.4986248360964063</c:v>
                </c:pt>
                <c:pt idx="1363">
                  <c:v>1.4968131923547332</c:v>
                </c:pt>
                <c:pt idx="1364">
                  <c:v>1.5005715270854856</c:v>
                </c:pt>
                <c:pt idx="1365">
                  <c:v>1.5061208278449794</c:v>
                </c:pt>
                <c:pt idx="1366">
                  <c:v>1.507820891408453</c:v>
                </c:pt>
                <c:pt idx="1367">
                  <c:v>1.5076791442646342</c:v>
                </c:pt>
                <c:pt idx="1368">
                  <c:v>1.5090109226981725</c:v>
                </c:pt>
                <c:pt idx="1369">
                  <c:v>1.5046203708922812</c:v>
                </c:pt>
                <c:pt idx="1370">
                  <c:v>1.5053460466265771</c:v>
                </c:pt>
                <c:pt idx="1371">
                  <c:v>1.5072589141872212</c:v>
                </c:pt>
                <c:pt idx="1372">
                  <c:v>1.5023551364881251</c:v>
                </c:pt>
                <c:pt idx="1373">
                  <c:v>1.5029739032749307</c:v>
                </c:pt>
                <c:pt idx="1374">
                  <c:v>1.5038611476625099</c:v>
                </c:pt>
                <c:pt idx="1375">
                  <c:v>1.5091578759564426</c:v>
                </c:pt>
                <c:pt idx="1376">
                  <c:v>1.5089173970447451</c:v>
                </c:pt>
                <c:pt idx="1377">
                  <c:v>1.5071609948419211</c:v>
                </c:pt>
                <c:pt idx="1378">
                  <c:v>1.5107608517527471</c:v>
                </c:pt>
                <c:pt idx="1379">
                  <c:v>1.5111966522382891</c:v>
                </c:pt>
                <c:pt idx="1380">
                  <c:v>1.5144025419965463</c:v>
                </c:pt>
                <c:pt idx="1381">
                  <c:v>1.5148051553595803</c:v>
                </c:pt>
                <c:pt idx="1382">
                  <c:v>1.5153069324862474</c:v>
                </c:pt>
                <c:pt idx="1383">
                  <c:v>1.5112594727760844</c:v>
                </c:pt>
                <c:pt idx="1384">
                  <c:v>1.5119235122197108</c:v>
                </c:pt>
                <c:pt idx="1385">
                  <c:v>1.5143597770536146</c:v>
                </c:pt>
                <c:pt idx="1386">
                  <c:v>1.514594078123485</c:v>
                </c:pt>
                <c:pt idx="1387">
                  <c:v>1.5106341374200705</c:v>
                </c:pt>
                <c:pt idx="1388">
                  <c:v>1.5056867707607464</c:v>
                </c:pt>
                <c:pt idx="1389">
                  <c:v>1.5057690169983238</c:v>
                </c:pt>
                <c:pt idx="1390">
                  <c:v>1.5045976444594082</c:v>
                </c:pt>
                <c:pt idx="1391">
                  <c:v>1.504817626462954</c:v>
                </c:pt>
                <c:pt idx="1392">
                  <c:v>1.5095856354716528</c:v>
                </c:pt>
                <c:pt idx="1393">
                  <c:v>1.5078824468018801</c:v>
                </c:pt>
                <c:pt idx="1394">
                  <c:v>1.5067118829696573</c:v>
                </c:pt>
                <c:pt idx="1395">
                  <c:v>1.511401615646268</c:v>
                </c:pt>
                <c:pt idx="1396">
                  <c:v>1.519615192754552</c:v>
                </c:pt>
                <c:pt idx="1397">
                  <c:v>1.5239722281062267</c:v>
                </c:pt>
                <c:pt idx="1398">
                  <c:v>1.526112232336821</c:v>
                </c:pt>
                <c:pt idx="1399">
                  <c:v>1.5288988896747528</c:v>
                </c:pt>
                <c:pt idx="1400">
                  <c:v>1.5272947487459152</c:v>
                </c:pt>
                <c:pt idx="1401">
                  <c:v>1.5330126797637338</c:v>
                </c:pt>
                <c:pt idx="1402">
                  <c:v>1.5314886242836163</c:v>
                </c:pt>
                <c:pt idx="1403">
                  <c:v>1.536860442138867</c:v>
                </c:pt>
                <c:pt idx="1404">
                  <c:v>1.5320737399344717</c:v>
                </c:pt>
                <c:pt idx="1405">
                  <c:v>1.5298205751253482</c:v>
                </c:pt>
                <c:pt idx="1406">
                  <c:v>1.530702788027815</c:v>
                </c:pt>
                <c:pt idx="1407">
                  <c:v>1.5377836563271197</c:v>
                </c:pt>
                <c:pt idx="1408">
                  <c:v>1.536446430725712</c:v>
                </c:pt>
                <c:pt idx="1409">
                  <c:v>1.5325737534211759</c:v>
                </c:pt>
                <c:pt idx="1410">
                  <c:v>1.532298042596844</c:v>
                </c:pt>
                <c:pt idx="1411">
                  <c:v>1.5321314900264182</c:v>
                </c:pt>
                <c:pt idx="1412">
                  <c:v>1.5386323068583085</c:v>
                </c:pt>
                <c:pt idx="1413">
                  <c:v>1.5367251020470816</c:v>
                </c:pt>
                <c:pt idx="1414">
                  <c:v>1.531654688226894</c:v>
                </c:pt>
                <c:pt idx="1415">
                  <c:v>1.5346729266897912</c:v>
                </c:pt>
                <c:pt idx="1416">
                  <c:v>1.5370912163456483</c:v>
                </c:pt>
                <c:pt idx="1417">
                  <c:v>1.5393530928060049</c:v>
                </c:pt>
                <c:pt idx="1418">
                  <c:v>1.5380679673576034</c:v>
                </c:pt>
                <c:pt idx="1419">
                  <c:v>1.5344263305593175</c:v>
                </c:pt>
                <c:pt idx="1420">
                  <c:v>1.5325409095673983</c:v>
                </c:pt>
                <c:pt idx="1421">
                  <c:v>1.5172136842626738</c:v>
                </c:pt>
                <c:pt idx="1422">
                  <c:v>1.5193569974205441</c:v>
                </c:pt>
                <c:pt idx="1423">
                  <c:v>1.5103455425501022</c:v>
                </c:pt>
                <c:pt idx="1424">
                  <c:v>1.50504797387835</c:v>
                </c:pt>
                <c:pt idx="1425">
                  <c:v>1.5090829447400795</c:v>
                </c:pt>
                <c:pt idx="1426">
                  <c:v>1.5118664262986896</c:v>
                </c:pt>
                <c:pt idx="1427">
                  <c:v>1.5098557610484786</c:v>
                </c:pt>
                <c:pt idx="1428">
                  <c:v>1.5040765237935374</c:v>
                </c:pt>
                <c:pt idx="1429">
                  <c:v>1.5079110702332603</c:v>
                </c:pt>
                <c:pt idx="1430">
                  <c:v>1.510231488995186</c:v>
                </c:pt>
                <c:pt idx="1431">
                  <c:v>1.5071236636999834</c:v>
                </c:pt>
                <c:pt idx="1432">
                  <c:v>1.5073699238988494</c:v>
                </c:pt>
                <c:pt idx="1433">
                  <c:v>1.5034815932509009</c:v>
                </c:pt>
                <c:pt idx="1434">
                  <c:v>1.5049330969075878</c:v>
                </c:pt>
                <c:pt idx="1435">
                  <c:v>1.5066453855044886</c:v>
                </c:pt>
                <c:pt idx="1436">
                  <c:v>1.5067145861565689</c:v>
                </c:pt>
                <c:pt idx="1437">
                  <c:v>1.507101630261418</c:v>
                </c:pt>
                <c:pt idx="1438">
                  <c:v>1.5107575629497003</c:v>
                </c:pt>
                <c:pt idx="1439">
                  <c:v>1.5092854104087907</c:v>
                </c:pt>
                <c:pt idx="1440">
                  <c:v>1.505224750678686</c:v>
                </c:pt>
                <c:pt idx="1441">
                  <c:v>1.5083306066050046</c:v>
                </c:pt>
                <c:pt idx="1442">
                  <c:v>1.5159843762880481</c:v>
                </c:pt>
                <c:pt idx="1443">
                  <c:v>1.5174706773810471</c:v>
                </c:pt>
                <c:pt idx="1444">
                  <c:v>1.5166541055209983</c:v>
                </c:pt>
                <c:pt idx="1445">
                  <c:v>1.5160474565545283</c:v>
                </c:pt>
                <c:pt idx="1446">
                  <c:v>1.5164551541665223</c:v>
                </c:pt>
                <c:pt idx="1447">
                  <c:v>1.5140975150935931</c:v>
                </c:pt>
                <c:pt idx="1448">
                  <c:v>1.5185751126881892</c:v>
                </c:pt>
                <c:pt idx="1449">
                  <c:v>1.516086149444708</c:v>
                </c:pt>
                <c:pt idx="1450">
                  <c:v>1.5131083198141262</c:v>
                </c:pt>
                <c:pt idx="1451">
                  <c:v>1.5104990360894355</c:v>
                </c:pt>
                <c:pt idx="1452">
                  <c:v>1.5037605338658278</c:v>
                </c:pt>
                <c:pt idx="1453">
                  <c:v>1.4989414207888125</c:v>
                </c:pt>
                <c:pt idx="1454">
                  <c:v>1.5013284527176902</c:v>
                </c:pt>
                <c:pt idx="1455">
                  <c:v>1.502500832579341</c:v>
                </c:pt>
                <c:pt idx="1456">
                  <c:v>1.508116452336395</c:v>
                </c:pt>
                <c:pt idx="1457">
                  <c:v>1.5138448465282477</c:v>
                </c:pt>
                <c:pt idx="1458">
                  <c:v>1.5152488473248666</c:v>
                </c:pt>
                <c:pt idx="1459">
                  <c:v>1.5144087046279773</c:v>
                </c:pt>
                <c:pt idx="1460">
                  <c:v>1.5153154217938751</c:v>
                </c:pt>
                <c:pt idx="1461">
                  <c:v>1.5106908337562392</c:v>
                </c:pt>
                <c:pt idx="1462">
                  <c:v>1.5109008957782244</c:v>
                </c:pt>
                <c:pt idx="1463">
                  <c:v>1.5125315615542989</c:v>
                </c:pt>
                <c:pt idx="1464">
                  <c:v>1.5120299170478673</c:v>
                </c:pt>
                <c:pt idx="1465">
                  <c:v>1.5073184394272394</c:v>
                </c:pt>
                <c:pt idx="1466">
                  <c:v>1.497421374641569</c:v>
                </c:pt>
                <c:pt idx="1467">
                  <c:v>1.4964436281436511</c:v>
                </c:pt>
                <c:pt idx="1468">
                  <c:v>1.5013384782202825</c:v>
                </c:pt>
                <c:pt idx="1469">
                  <c:v>1.4933098360306809</c:v>
                </c:pt>
                <c:pt idx="1470">
                  <c:v>1.495660027990745</c:v>
                </c:pt>
                <c:pt idx="1471">
                  <c:v>1.4926568041532517</c:v>
                </c:pt>
                <c:pt idx="1472">
                  <c:v>1.4904720588272402</c:v>
                </c:pt>
                <c:pt idx="1473">
                  <c:v>1.4936940081282035</c:v>
                </c:pt>
                <c:pt idx="1474">
                  <c:v>1.4975561680500846</c:v>
                </c:pt>
                <c:pt idx="1475">
                  <c:v>1.4986881420774063</c:v>
                </c:pt>
                <c:pt idx="1476">
                  <c:v>1.5020357703626692</c:v>
                </c:pt>
                <c:pt idx="1477">
                  <c:v>1.5027593072332972</c:v>
                </c:pt>
                <c:pt idx="1478">
                  <c:v>1.4990127409950982</c:v>
                </c:pt>
                <c:pt idx="1479">
                  <c:v>1.5035432956317589</c:v>
                </c:pt>
                <c:pt idx="1480">
                  <c:v>1.5047345395544041</c:v>
                </c:pt>
                <c:pt idx="1481">
                  <c:v>1.5119814529192395</c:v>
                </c:pt>
                <c:pt idx="1482">
                  <c:v>1.5122740419403151</c:v>
                </c:pt>
                <c:pt idx="1483">
                  <c:v>1.5148673615483059</c:v>
                </c:pt>
                <c:pt idx="1484">
                  <c:v>1.5151794004349184</c:v>
                </c:pt>
                <c:pt idx="1485">
                  <c:v>1.5130843573342745</c:v>
                </c:pt>
                <c:pt idx="1486">
                  <c:v>1.5156391688084123</c:v>
                </c:pt>
                <c:pt idx="1487">
                  <c:v>1.5095694879663291</c:v>
                </c:pt>
                <c:pt idx="1488">
                  <c:v>1.5120639503883997</c:v>
                </c:pt>
                <c:pt idx="1489">
                  <c:v>1.5154627497617117</c:v>
                </c:pt>
                <c:pt idx="1490">
                  <c:v>1.5155482312716451</c:v>
                </c:pt>
                <c:pt idx="1491">
                  <c:v>1.5192696709323585</c:v>
                </c:pt>
                <c:pt idx="1492">
                  <c:v>1.5206278707991772</c:v>
                </c:pt>
                <c:pt idx="1493">
                  <c:v>1.520355195024502</c:v>
                </c:pt>
                <c:pt idx="1494">
                  <c:v>1.5182430829931728</c:v>
                </c:pt>
                <c:pt idx="1495">
                  <c:v>1.5214252770669077</c:v>
                </c:pt>
                <c:pt idx="1496">
                  <c:v>1.5261023405007497</c:v>
                </c:pt>
                <c:pt idx="1497">
                  <c:v>1.5273163069563158</c:v>
                </c:pt>
                <c:pt idx="1498">
                  <c:v>1.5283702511286084</c:v>
                </c:pt>
                <c:pt idx="1499">
                  <c:v>1.5245755411530491</c:v>
                </c:pt>
                <c:pt idx="1500">
                  <c:v>1.5226656027280561</c:v>
                </c:pt>
                <c:pt idx="1501">
                  <c:v>1.524770514976032</c:v>
                </c:pt>
                <c:pt idx="1502">
                  <c:v>1.5220200198156231</c:v>
                </c:pt>
                <c:pt idx="1503">
                  <c:v>1.5251691476435802</c:v>
                </c:pt>
                <c:pt idx="1504">
                  <c:v>1.5223500918199337</c:v>
                </c:pt>
                <c:pt idx="1505">
                  <c:v>1.5234935891532599</c:v>
                </c:pt>
                <c:pt idx="1506">
                  <c:v>1.5224309246666394</c:v>
                </c:pt>
                <c:pt idx="1507">
                  <c:v>1.523139024971691</c:v>
                </c:pt>
                <c:pt idx="1508">
                  <c:v>1.5264074598140041</c:v>
                </c:pt>
                <c:pt idx="1509">
                  <c:v>1.5262605055044245</c:v>
                </c:pt>
                <c:pt idx="1510">
                  <c:v>1.5290180292823081</c:v>
                </c:pt>
                <c:pt idx="1511">
                  <c:v>1.5288503253236483</c:v>
                </c:pt>
                <c:pt idx="1512">
                  <c:v>1.526106406956641</c:v>
                </c:pt>
                <c:pt idx="1513">
                  <c:v>1.5255094440577515</c:v>
                </c:pt>
                <c:pt idx="1514">
                  <c:v>1.522920401079342</c:v>
                </c:pt>
                <c:pt idx="1515">
                  <c:v>1.526509538649097</c:v>
                </c:pt>
                <c:pt idx="1516">
                  <c:v>1.5285676484368025</c:v>
                </c:pt>
                <c:pt idx="1517">
                  <c:v>1.5300456103981781</c:v>
                </c:pt>
                <c:pt idx="1518">
                  <c:v>1.5325788195184535</c:v>
                </c:pt>
                <c:pt idx="1519">
                  <c:v>1.5314460827117466</c:v>
                </c:pt>
                <c:pt idx="1520">
                  <c:v>1.5319511812810294</c:v>
                </c:pt>
                <c:pt idx="1521">
                  <c:v>1.5352149135556072</c:v>
                </c:pt>
                <c:pt idx="1522">
                  <c:v>1.5345230284530309</c:v>
                </c:pt>
                <c:pt idx="1523">
                  <c:v>1.5352205272694364</c:v>
                </c:pt>
                <c:pt idx="1524">
                  <c:v>1.5354926345574198</c:v>
                </c:pt>
                <c:pt idx="1525">
                  <c:v>1.5319262334683503</c:v>
                </c:pt>
                <c:pt idx="1526">
                  <c:v>1.5324666606874577</c:v>
                </c:pt>
                <c:pt idx="1527">
                  <c:v>1.5339507304654842</c:v>
                </c:pt>
                <c:pt idx="1528">
                  <c:v>1.5329536195580573</c:v>
                </c:pt>
                <c:pt idx="1529">
                  <c:v>1.5292629155453086</c:v>
                </c:pt>
                <c:pt idx="1530">
                  <c:v>1.5272418914775732</c:v>
                </c:pt>
                <c:pt idx="1531">
                  <c:v>1.5258984489128822</c:v>
                </c:pt>
                <c:pt idx="1532">
                  <c:v>1.5216451205679038</c:v>
                </c:pt>
                <c:pt idx="1533">
                  <c:v>1.5247738569742384</c:v>
                </c:pt>
                <c:pt idx="1534">
                  <c:v>1.5272061584495356</c:v>
                </c:pt>
                <c:pt idx="1535">
                  <c:v>1.5219817711920867</c:v>
                </c:pt>
                <c:pt idx="1536">
                  <c:v>1.5223250471783696</c:v>
                </c:pt>
                <c:pt idx="1537">
                  <c:v>1.5233116725882865</c:v>
                </c:pt>
                <c:pt idx="1538">
                  <c:v>1.5247068209865033</c:v>
                </c:pt>
                <c:pt idx="1539">
                  <c:v>1.5267275965327813</c:v>
                </c:pt>
                <c:pt idx="1540">
                  <c:v>1.5266511490090424</c:v>
                </c:pt>
                <c:pt idx="1541">
                  <c:v>1.5239481078048867</c:v>
                </c:pt>
                <c:pt idx="1542">
                  <c:v>1.5254164847663929</c:v>
                </c:pt>
                <c:pt idx="1543">
                  <c:v>1.524097790184987</c:v>
                </c:pt>
                <c:pt idx="1544">
                  <c:v>1.5247343040041372</c:v>
                </c:pt>
                <c:pt idx="1545">
                  <c:v>1.526579656717487</c:v>
                </c:pt>
                <c:pt idx="1546">
                  <c:v>1.5252053116164939</c:v>
                </c:pt>
                <c:pt idx="1547">
                  <c:v>1.5249924333553075</c:v>
                </c:pt>
                <c:pt idx="1548">
                  <c:v>1.517566196133483</c:v>
                </c:pt>
                <c:pt idx="1549">
                  <c:v>1.5175572395247161</c:v>
                </c:pt>
                <c:pt idx="1550">
                  <c:v>1.5149560501313952</c:v>
                </c:pt>
                <c:pt idx="1551">
                  <c:v>1.5138131141895712</c:v>
                </c:pt>
                <c:pt idx="1552">
                  <c:v>1.5115129453032019</c:v>
                </c:pt>
                <c:pt idx="1553">
                  <c:v>1.5101766161788743</c:v>
                </c:pt>
                <c:pt idx="1554">
                  <c:v>1.5140315028290217</c:v>
                </c:pt>
                <c:pt idx="1555">
                  <c:v>1.5147854744275084</c:v>
                </c:pt>
                <c:pt idx="1556">
                  <c:v>1.5111601983416523</c:v>
                </c:pt>
                <c:pt idx="1557">
                  <c:v>1.5140510500600426</c:v>
                </c:pt>
                <c:pt idx="1558">
                  <c:v>1.5158189537949347</c:v>
                </c:pt>
                <c:pt idx="1559">
                  <c:v>1.5159350060841119</c:v>
                </c:pt>
                <c:pt idx="1560">
                  <c:v>1.5110676594443677</c:v>
                </c:pt>
                <c:pt idx="1561">
                  <c:v>1.5112031472758902</c:v>
                </c:pt>
                <c:pt idx="1562">
                  <c:v>1.5102219690943921</c:v>
                </c:pt>
                <c:pt idx="1563">
                  <c:v>1.512439058909387</c:v>
                </c:pt>
                <c:pt idx="1564">
                  <c:v>1.508035363229016</c:v>
                </c:pt>
                <c:pt idx="1565">
                  <c:v>1.5032701115233422</c:v>
                </c:pt>
                <c:pt idx="1566">
                  <c:v>1.500673976699159</c:v>
                </c:pt>
                <c:pt idx="1567">
                  <c:v>1.4996292676366645</c:v>
                </c:pt>
                <c:pt idx="1568">
                  <c:v>1.5030880050056716</c:v>
                </c:pt>
                <c:pt idx="1569">
                  <c:v>1.5014911899586947</c:v>
                </c:pt>
                <c:pt idx="1570">
                  <c:v>1.5046516639185243</c:v>
                </c:pt>
                <c:pt idx="1571">
                  <c:v>1.5109365944983155</c:v>
                </c:pt>
                <c:pt idx="1572">
                  <c:v>1.5136588789761216</c:v>
                </c:pt>
                <c:pt idx="1573">
                  <c:v>1.5141749653808645</c:v>
                </c:pt>
                <c:pt idx="1574">
                  <c:v>1.5111785963932738</c:v>
                </c:pt>
                <c:pt idx="1575">
                  <c:v>1.5145498512066164</c:v>
                </c:pt>
                <c:pt idx="1576">
                  <c:v>1.5158860243500125</c:v>
                </c:pt>
                <c:pt idx="1577">
                  <c:v>1.5216910191561903</c:v>
                </c:pt>
                <c:pt idx="1578">
                  <c:v>1.5221221194347241</c:v>
                </c:pt>
                <c:pt idx="1579">
                  <c:v>1.5215439202743564</c:v>
                </c:pt>
                <c:pt idx="1580">
                  <c:v>1.5205569479337941</c:v>
                </c:pt>
                <c:pt idx="1581">
                  <c:v>1.5214941482315352</c:v>
                </c:pt>
                <c:pt idx="1582">
                  <c:v>1.5224471278405303</c:v>
                </c:pt>
                <c:pt idx="1583">
                  <c:v>1.518764751815691</c:v>
                </c:pt>
                <c:pt idx="1584">
                  <c:v>1.5223721193336581</c:v>
                </c:pt>
                <c:pt idx="1585">
                  <c:v>1.5225531443307274</c:v>
                </c:pt>
                <c:pt idx="1586">
                  <c:v>1.5235389116194404</c:v>
                </c:pt>
                <c:pt idx="1587">
                  <c:v>1.5225854695492425</c:v>
                </c:pt>
                <c:pt idx="1588">
                  <c:v>1.5187063850748048</c:v>
                </c:pt>
                <c:pt idx="1589">
                  <c:v>1.5161006049258203</c:v>
                </c:pt>
                <c:pt idx="1590">
                  <c:v>1.5116506598384656</c:v>
                </c:pt>
                <c:pt idx="1591">
                  <c:v>1.5120946450213872</c:v>
                </c:pt>
                <c:pt idx="1592">
                  <c:v>1.5047527321146181</c:v>
                </c:pt>
                <c:pt idx="1593">
                  <c:v>1.5052552791588987</c:v>
                </c:pt>
                <c:pt idx="1594">
                  <c:v>1.5073462889901188</c:v>
                </c:pt>
                <c:pt idx="1595">
                  <c:v>1.5053957271272194</c:v>
                </c:pt>
                <c:pt idx="1596">
                  <c:v>1.5045913665591286</c:v>
                </c:pt>
                <c:pt idx="1597">
                  <c:v>1.505547706249958</c:v>
                </c:pt>
                <c:pt idx="1598">
                  <c:v>1.5037844281046291</c:v>
                </c:pt>
                <c:pt idx="1599">
                  <c:v>1.50276637961435</c:v>
                </c:pt>
                <c:pt idx="1600">
                  <c:v>1.5036091084061411</c:v>
                </c:pt>
                <c:pt idx="1601">
                  <c:v>1.5003564684296198</c:v>
                </c:pt>
                <c:pt idx="1602">
                  <c:v>1.4928688170709135</c:v>
                </c:pt>
                <c:pt idx="1603">
                  <c:v>1.4939667434967248</c:v>
                </c:pt>
                <c:pt idx="1604">
                  <c:v>1.4967543635082634</c:v>
                </c:pt>
                <c:pt idx="1605">
                  <c:v>1.5015749055837899</c:v>
                </c:pt>
                <c:pt idx="1606">
                  <c:v>1.5032112552591637</c:v>
                </c:pt>
                <c:pt idx="1607">
                  <c:v>1.507573216526179</c:v>
                </c:pt>
                <c:pt idx="1608">
                  <c:v>1.5057544156114118</c:v>
                </c:pt>
                <c:pt idx="1609">
                  <c:v>1.5053169662711119</c:v>
                </c:pt>
                <c:pt idx="1610">
                  <c:v>1.5009640213405431</c:v>
                </c:pt>
                <c:pt idx="1611">
                  <c:v>1.499548058429222</c:v>
                </c:pt>
                <c:pt idx="1612">
                  <c:v>1.4976798528254469</c:v>
                </c:pt>
                <c:pt idx="1613">
                  <c:v>1.5011670649444935</c:v>
                </c:pt>
                <c:pt idx="1614">
                  <c:v>1.5003421151588068</c:v>
                </c:pt>
                <c:pt idx="1615">
                  <c:v>1.5065901368527104</c:v>
                </c:pt>
                <c:pt idx="1616">
                  <c:v>1.5063495877636488</c:v>
                </c:pt>
                <c:pt idx="1617">
                  <c:v>1.4995667148132383</c:v>
                </c:pt>
                <c:pt idx="1618">
                  <c:v>1.4962140256874816</c:v>
                </c:pt>
                <c:pt idx="1619">
                  <c:v>1.4963066948448853</c:v>
                </c:pt>
                <c:pt idx="1620">
                  <c:v>1.4961055292975181</c:v>
                </c:pt>
                <c:pt idx="1621">
                  <c:v>1.4938208172930247</c:v>
                </c:pt>
                <c:pt idx="1622">
                  <c:v>1.489733886211853</c:v>
                </c:pt>
                <c:pt idx="1623">
                  <c:v>1.4884924875794385</c:v>
                </c:pt>
                <c:pt idx="1624">
                  <c:v>1.4923195487358787</c:v>
                </c:pt>
                <c:pt idx="1625">
                  <c:v>1.4898355996729842</c:v>
                </c:pt>
                <c:pt idx="1626">
                  <c:v>1.4895822995609576</c:v>
                </c:pt>
                <c:pt idx="1627">
                  <c:v>1.4877749633590678</c:v>
                </c:pt>
                <c:pt idx="1628">
                  <c:v>1.4893028994899609</c:v>
                </c:pt>
                <c:pt idx="1629">
                  <c:v>1.4887604415010509</c:v>
                </c:pt>
                <c:pt idx="1630">
                  <c:v>1.4885319494499085</c:v>
                </c:pt>
                <c:pt idx="1631">
                  <c:v>1.4842671929958438</c:v>
                </c:pt>
                <c:pt idx="1632">
                  <c:v>1.4854022574971104</c:v>
                </c:pt>
                <c:pt idx="1633">
                  <c:v>1.4920718853972068</c:v>
                </c:pt>
                <c:pt idx="1634">
                  <c:v>1.4860032633030789</c:v>
                </c:pt>
                <c:pt idx="1635">
                  <c:v>1.4867275732380401</c:v>
                </c:pt>
                <c:pt idx="1636">
                  <c:v>1.4847950758986346</c:v>
                </c:pt>
                <c:pt idx="1637">
                  <c:v>1.486843666117462</c:v>
                </c:pt>
                <c:pt idx="1638">
                  <c:v>1.4841269463840316</c:v>
                </c:pt>
                <c:pt idx="1639">
                  <c:v>1.4815486531868243</c:v>
                </c:pt>
                <c:pt idx="1640">
                  <c:v>1.4816695115947272</c:v>
                </c:pt>
                <c:pt idx="1641">
                  <c:v>1.4841009205483908</c:v>
                </c:pt>
                <c:pt idx="1642">
                  <c:v>1.4848264310348196</c:v>
                </c:pt>
                <c:pt idx="1643">
                  <c:v>1.493087119564694</c:v>
                </c:pt>
                <c:pt idx="1644">
                  <c:v>1.495043799338041</c:v>
                </c:pt>
                <c:pt idx="1645">
                  <c:v>1.4955377334775912</c:v>
                </c:pt>
                <c:pt idx="1646">
                  <c:v>1.4974966042826605</c:v>
                </c:pt>
                <c:pt idx="1647">
                  <c:v>1.4932543329078396</c:v>
                </c:pt>
                <c:pt idx="1648">
                  <c:v>1.494920185908168</c:v>
                </c:pt>
                <c:pt idx="1649">
                  <c:v>1.4920024192641328</c:v>
                </c:pt>
                <c:pt idx="1650">
                  <c:v>1.4906079791443394</c:v>
                </c:pt>
                <c:pt idx="1651">
                  <c:v>1.4963504514501871</c:v>
                </c:pt>
                <c:pt idx="1652">
                  <c:v>1.5002896172643212</c:v>
                </c:pt>
                <c:pt idx="1653">
                  <c:v>1.5034238845008896</c:v>
                </c:pt>
                <c:pt idx="1654">
                  <c:v>1.5036992264748159</c:v>
                </c:pt>
                <c:pt idx="1655">
                  <c:v>1.508510734721815</c:v>
                </c:pt>
                <c:pt idx="1656">
                  <c:v>1.509226814434935</c:v>
                </c:pt>
                <c:pt idx="1657">
                  <c:v>1.5110935295696173</c:v>
                </c:pt>
                <c:pt idx="1658">
                  <c:v>1.5164800407956447</c:v>
                </c:pt>
                <c:pt idx="1659">
                  <c:v>1.5180041102423476</c:v>
                </c:pt>
                <c:pt idx="1660">
                  <c:v>1.5206698402630494</c:v>
                </c:pt>
                <c:pt idx="1661">
                  <c:v>1.5195361154218725</c:v>
                </c:pt>
                <c:pt idx="1662">
                  <c:v>1.5202079732859299</c:v>
                </c:pt>
                <c:pt idx="1663">
                  <c:v>1.5249879191831066</c:v>
                </c:pt>
                <c:pt idx="1664">
                  <c:v>1.525104709835061</c:v>
                </c:pt>
                <c:pt idx="1665">
                  <c:v>1.5255426929051059</c:v>
                </c:pt>
                <c:pt idx="1666">
                  <c:v>1.5310749618754715</c:v>
                </c:pt>
                <c:pt idx="1667">
                  <c:v>1.53045801735053</c:v>
                </c:pt>
                <c:pt idx="1668">
                  <c:v>1.524202435109401</c:v>
                </c:pt>
                <c:pt idx="1669">
                  <c:v>1.5227306341070797</c:v>
                </c:pt>
                <c:pt idx="1670">
                  <c:v>1.5174953787972145</c:v>
                </c:pt>
                <c:pt idx="1671">
                  <c:v>1.5170424859584433</c:v>
                </c:pt>
                <c:pt idx="1672">
                  <c:v>1.5166903741338094</c:v>
                </c:pt>
                <c:pt idx="1673">
                  <c:v>1.5158352865074678</c:v>
                </c:pt>
                <c:pt idx="1674">
                  <c:v>1.516545089391387</c:v>
                </c:pt>
                <c:pt idx="1675">
                  <c:v>1.5152673042986451</c:v>
                </c:pt>
                <c:pt idx="1676">
                  <c:v>1.5155969474905431</c:v>
                </c:pt>
                <c:pt idx="1677">
                  <c:v>1.5183373674281175</c:v>
                </c:pt>
                <c:pt idx="1678">
                  <c:v>1.5108286832799909</c:v>
                </c:pt>
                <c:pt idx="1679">
                  <c:v>1.5227629112363854</c:v>
                </c:pt>
                <c:pt idx="1680">
                  <c:v>1.5221909109386051</c:v>
                </c:pt>
                <c:pt idx="1681">
                  <c:v>1.5186193241374366</c:v>
                </c:pt>
                <c:pt idx="1682">
                  <c:v>1.5178688173405792</c:v>
                </c:pt>
                <c:pt idx="1683">
                  <c:v>1.5191112189035325</c:v>
                </c:pt>
                <c:pt idx="1684">
                  <c:v>1.519217218601387</c:v>
                </c:pt>
                <c:pt idx="1685">
                  <c:v>1.5174683418251773</c:v>
                </c:pt>
                <c:pt idx="1686">
                  <c:v>1.5148333520091128</c:v>
                </c:pt>
                <c:pt idx="1687">
                  <c:v>1.5087734762125213</c:v>
                </c:pt>
                <c:pt idx="1688">
                  <c:v>1.5059615574518526</c:v>
                </c:pt>
                <c:pt idx="1689">
                  <c:v>1.5003819596537904</c:v>
                </c:pt>
                <c:pt idx="1690">
                  <c:v>1.506149728649371</c:v>
                </c:pt>
                <c:pt idx="1691">
                  <c:v>1.5063822606943142</c:v>
                </c:pt>
                <c:pt idx="1692">
                  <c:v>1.5059518451738381</c:v>
                </c:pt>
                <c:pt idx="1693">
                  <c:v>1.501772329547354</c:v>
                </c:pt>
                <c:pt idx="1694">
                  <c:v>1.501291177778298</c:v>
                </c:pt>
                <c:pt idx="1695">
                  <c:v>1.5030920887620633</c:v>
                </c:pt>
                <c:pt idx="1696">
                  <c:v>1.5018037747900357</c:v>
                </c:pt>
                <c:pt idx="1697">
                  <c:v>1.4983814972705018</c:v>
                </c:pt>
                <c:pt idx="1698">
                  <c:v>1.4985103735007768</c:v>
                </c:pt>
                <c:pt idx="1699">
                  <c:v>1.4993190625056054</c:v>
                </c:pt>
                <c:pt idx="1700">
                  <c:v>1.5034586146851596</c:v>
                </c:pt>
                <c:pt idx="1701">
                  <c:v>1.4995390427072828</c:v>
                </c:pt>
                <c:pt idx="1702">
                  <c:v>1.4961338994171289</c:v>
                </c:pt>
                <c:pt idx="1703">
                  <c:v>1.4989131006709069</c:v>
                </c:pt>
                <c:pt idx="1704">
                  <c:v>1.5081951940541529</c:v>
                </c:pt>
                <c:pt idx="1705">
                  <c:v>1.5176451847253738</c:v>
                </c:pt>
                <c:pt idx="1706">
                  <c:v>1.5171668135907592</c:v>
                </c:pt>
                <c:pt idx="1707">
                  <c:v>1.5176714426513891</c:v>
                </c:pt>
                <c:pt idx="1708">
                  <c:v>1.5127714086778747</c:v>
                </c:pt>
                <c:pt idx="1709">
                  <c:v>1.5075274570390993</c:v>
                </c:pt>
                <c:pt idx="1710">
                  <c:v>1.5193015896124273</c:v>
                </c:pt>
                <c:pt idx="1711">
                  <c:v>1.5153974553596057</c:v>
                </c:pt>
                <c:pt idx="1712">
                  <c:v>1.5201525382236907</c:v>
                </c:pt>
                <c:pt idx="1713">
                  <c:v>1.5239596203457577</c:v>
                </c:pt>
                <c:pt idx="1714">
                  <c:v>1.5224779028268272</c:v>
                </c:pt>
                <c:pt idx="1715">
                  <c:v>1.52333022250091</c:v>
                </c:pt>
                <c:pt idx="1716">
                  <c:v>1.5195716689329957</c:v>
                </c:pt>
                <c:pt idx="1717">
                  <c:v>1.5243756634757639</c:v>
                </c:pt>
                <c:pt idx="1718">
                  <c:v>1.5269326514335597</c:v>
                </c:pt>
                <c:pt idx="1719">
                  <c:v>1.5267248324513647</c:v>
                </c:pt>
                <c:pt idx="1720">
                  <c:v>1.5223909263009932</c:v>
                </c:pt>
                <c:pt idx="1721">
                  <c:v>1.527583677400953</c:v>
                </c:pt>
                <c:pt idx="1722">
                  <c:v>1.5271568331102519</c:v>
                </c:pt>
                <c:pt idx="1723">
                  <c:v>1.5281143922514517</c:v>
                </c:pt>
                <c:pt idx="1724">
                  <c:v>1.5296444930298956</c:v>
                </c:pt>
                <c:pt idx="1725">
                  <c:v>1.5291883030820155</c:v>
                </c:pt>
                <c:pt idx="1726">
                  <c:v>1.5312604272387178</c:v>
                </c:pt>
                <c:pt idx="1727">
                  <c:v>1.5297283870235361</c:v>
                </c:pt>
                <c:pt idx="1728">
                  <c:v>1.5289181590737921</c:v>
                </c:pt>
                <c:pt idx="1729">
                  <c:v>1.5312504673971958</c:v>
                </c:pt>
                <c:pt idx="1730">
                  <c:v>1.5331286053952964</c:v>
                </c:pt>
                <c:pt idx="1731">
                  <c:v>1.5366108628720994</c:v>
                </c:pt>
                <c:pt idx="1732">
                  <c:v>1.5376006526095458</c:v>
                </c:pt>
                <c:pt idx="1733">
                  <c:v>1.541481261061149</c:v>
                </c:pt>
                <c:pt idx="1734">
                  <c:v>1.5415449957884166</c:v>
                </c:pt>
                <c:pt idx="1735">
                  <c:v>1.5413962257379232</c:v>
                </c:pt>
                <c:pt idx="1736">
                  <c:v>1.5386724148164421</c:v>
                </c:pt>
                <c:pt idx="1737">
                  <c:v>1.5390539852821739</c:v>
                </c:pt>
                <c:pt idx="1738">
                  <c:v>1.5432602767077048</c:v>
                </c:pt>
                <c:pt idx="1739">
                  <c:v>1.5422089955275478</c:v>
                </c:pt>
                <c:pt idx="1740">
                  <c:v>1.5394498347454943</c:v>
                </c:pt>
                <c:pt idx="1741">
                  <c:v>1.5384058151612532</c:v>
                </c:pt>
                <c:pt idx="1742">
                  <c:v>1.5420240394494993</c:v>
                </c:pt>
                <c:pt idx="1743">
                  <c:v>1.5449482136825936</c:v>
                </c:pt>
                <c:pt idx="1744">
                  <c:v>1.5454207594659526</c:v>
                </c:pt>
                <c:pt idx="1745">
                  <c:v>1.5479003027122076</c:v>
                </c:pt>
                <c:pt idx="1746">
                  <c:v>1.540147106692453</c:v>
                </c:pt>
                <c:pt idx="1747">
                  <c:v>1.5379525430028289</c:v>
                </c:pt>
                <c:pt idx="1748">
                  <c:v>1.542479340969098</c:v>
                </c:pt>
                <c:pt idx="1749">
                  <c:v>1.54361605497611</c:v>
                </c:pt>
                <c:pt idx="1750">
                  <c:v>1.5389562717267959</c:v>
                </c:pt>
                <c:pt idx="1751">
                  <c:v>1.5390732308621495</c:v>
                </c:pt>
                <c:pt idx="1752">
                  <c:v>1.5382911450016943</c:v>
                </c:pt>
                <c:pt idx="1753">
                  <c:v>1.5356129010888397</c:v>
                </c:pt>
                <c:pt idx="1754">
                  <c:v>1.536174841116432</c:v>
                </c:pt>
                <c:pt idx="1755">
                  <c:v>1.5353664868400336</c:v>
                </c:pt>
                <c:pt idx="1756">
                  <c:v>1.5283883469024875</c:v>
                </c:pt>
                <c:pt idx="1757">
                  <c:v>1.5257546695005162</c:v>
                </c:pt>
                <c:pt idx="1758">
                  <c:v>1.5266503065955888</c:v>
                </c:pt>
                <c:pt idx="1759">
                  <c:v>1.5332153355183313</c:v>
                </c:pt>
                <c:pt idx="1760">
                  <c:v>1.5340312098037729</c:v>
                </c:pt>
                <c:pt idx="1761">
                  <c:v>1.5315804242297952</c:v>
                </c:pt>
                <c:pt idx="1762">
                  <c:v>1.5340226927385592</c:v>
                </c:pt>
                <c:pt idx="1763">
                  <c:v>1.5344653909860493</c:v>
                </c:pt>
                <c:pt idx="1764">
                  <c:v>1.5390049665329213</c:v>
                </c:pt>
                <c:pt idx="1765">
                  <c:v>1.5399657648907399</c:v>
                </c:pt>
                <c:pt idx="1766">
                  <c:v>1.5398168623670005</c:v>
                </c:pt>
                <c:pt idx="1767">
                  <c:v>1.5369063971612331</c:v>
                </c:pt>
                <c:pt idx="1768">
                  <c:v>1.542220461865851</c:v>
                </c:pt>
                <c:pt idx="1769">
                  <c:v>1.5417877182132467</c:v>
                </c:pt>
                <c:pt idx="1770">
                  <c:v>1.5448787719384403</c:v>
                </c:pt>
                <c:pt idx="1771">
                  <c:v>1.543471029260566</c:v>
                </c:pt>
                <c:pt idx="1772">
                  <c:v>1.5435676573630701</c:v>
                </c:pt>
                <c:pt idx="1773">
                  <c:v>1.5457970305916151</c:v>
                </c:pt>
                <c:pt idx="1774">
                  <c:v>1.5461232128876226</c:v>
                </c:pt>
                <c:pt idx="1775">
                  <c:v>1.5454809950582546</c:v>
                </c:pt>
                <c:pt idx="1776">
                  <c:v>1.5509430623330798</c:v>
                </c:pt>
                <c:pt idx="1777">
                  <c:v>1.5518361281335877</c:v>
                </c:pt>
                <c:pt idx="1778">
                  <c:v>1.5539473299211126</c:v>
                </c:pt>
                <c:pt idx="1779">
                  <c:v>1.5549027567616263</c:v>
                </c:pt>
                <c:pt idx="1780">
                  <c:v>1.5543286861905861</c:v>
                </c:pt>
                <c:pt idx="1781">
                  <c:v>1.5503808139034727</c:v>
                </c:pt>
                <c:pt idx="1782">
                  <c:v>1.5514192672046683</c:v>
                </c:pt>
                <c:pt idx="1783">
                  <c:v>1.551587945510335</c:v>
                </c:pt>
                <c:pt idx="1784">
                  <c:v>1.554169532592099</c:v>
                </c:pt>
                <c:pt idx="1785">
                  <c:v>1.5574963715991972</c:v>
                </c:pt>
                <c:pt idx="1786">
                  <c:v>1.5556824937783724</c:v>
                </c:pt>
                <c:pt idx="1787">
                  <c:v>1.5589512355762551</c:v>
                </c:pt>
                <c:pt idx="1788">
                  <c:v>1.5565071752116066</c:v>
                </c:pt>
                <c:pt idx="1789">
                  <c:v>1.5576158161894591</c:v>
                </c:pt>
                <c:pt idx="1790">
                  <c:v>1.5614880519416132</c:v>
                </c:pt>
                <c:pt idx="1791">
                  <c:v>1.5610439878095559</c:v>
                </c:pt>
                <c:pt idx="1792">
                  <c:v>1.5610915762452469</c:v>
                </c:pt>
                <c:pt idx="1793">
                  <c:v>1.5617638447498774</c:v>
                </c:pt>
                <c:pt idx="1794">
                  <c:v>1.5657424458433291</c:v>
                </c:pt>
                <c:pt idx="1795">
                  <c:v>1.568621862390438</c:v>
                </c:pt>
                <c:pt idx="1796">
                  <c:v>1.567916489812567</c:v>
                </c:pt>
                <c:pt idx="1797">
                  <c:v>1.5680207007037674</c:v>
                </c:pt>
                <c:pt idx="1798">
                  <c:v>1.5685744610456966</c:v>
                </c:pt>
                <c:pt idx="1799">
                  <c:v>1.5622703167060952</c:v>
                </c:pt>
                <c:pt idx="1800">
                  <c:v>1.5622583934984944</c:v>
                </c:pt>
                <c:pt idx="1801">
                  <c:v>1.5619952482313895</c:v>
                </c:pt>
                <c:pt idx="1802">
                  <c:v>1.5605417930994538</c:v>
                </c:pt>
                <c:pt idx="1803">
                  <c:v>1.5624817286082109</c:v>
                </c:pt>
                <c:pt idx="1804">
                  <c:v>1.5654939650771</c:v>
                </c:pt>
                <c:pt idx="1805">
                  <c:v>1.5636608168145498</c:v>
                </c:pt>
                <c:pt idx="1806">
                  <c:v>1.5670154387726791</c:v>
                </c:pt>
                <c:pt idx="1807">
                  <c:v>1.5648109349802644</c:v>
                </c:pt>
                <c:pt idx="1808">
                  <c:v>1.5654434723600703</c:v>
                </c:pt>
                <c:pt idx="1809">
                  <c:v>1.5663568986854863</c:v>
                </c:pt>
                <c:pt idx="1810">
                  <c:v>1.563808229083185</c:v>
                </c:pt>
                <c:pt idx="1811">
                  <c:v>1.5627222195563388</c:v>
                </c:pt>
                <c:pt idx="1812">
                  <c:v>1.5594918605488741</c:v>
                </c:pt>
                <c:pt idx="1813">
                  <c:v>1.5547468936630569</c:v>
                </c:pt>
                <c:pt idx="1814">
                  <c:v>1.5548724484311263</c:v>
                </c:pt>
                <c:pt idx="1815">
                  <c:v>1.5548523936953507</c:v>
                </c:pt>
                <c:pt idx="1816">
                  <c:v>1.55294370410361</c:v>
                </c:pt>
                <c:pt idx="1817">
                  <c:v>1.5565451191445709</c:v>
                </c:pt>
                <c:pt idx="1818">
                  <c:v>1.5577403275587962</c:v>
                </c:pt>
                <c:pt idx="1819">
                  <c:v>1.5582954332606838</c:v>
                </c:pt>
                <c:pt idx="1820">
                  <c:v>1.5579975124249741</c:v>
                </c:pt>
                <c:pt idx="1821">
                  <c:v>1.5546466967686785</c:v>
                </c:pt>
                <c:pt idx="1822">
                  <c:v>1.5605863239950291</c:v>
                </c:pt>
                <c:pt idx="1823">
                  <c:v>1.5560952965520387</c:v>
                </c:pt>
                <c:pt idx="1824">
                  <c:v>1.5551936714936461</c:v>
                </c:pt>
                <c:pt idx="1825">
                  <c:v>1.5576052144319692</c:v>
                </c:pt>
                <c:pt idx="1826">
                  <c:v>1.5603952541419635</c:v>
                </c:pt>
                <c:pt idx="1827">
                  <c:v>1.5602371674274422</c:v>
                </c:pt>
                <c:pt idx="1828">
                  <c:v>1.5545340404125747</c:v>
                </c:pt>
                <c:pt idx="1829">
                  <c:v>1.5557635857047447</c:v>
                </c:pt>
                <c:pt idx="1830">
                  <c:v>1.5558718798540556</c:v>
                </c:pt>
                <c:pt idx="1831">
                  <c:v>1.5573041490456434</c:v>
                </c:pt>
                <c:pt idx="1832">
                  <c:v>1.5552637650563441</c:v>
                </c:pt>
                <c:pt idx="1833">
                  <c:v>1.5526314923730609</c:v>
                </c:pt>
                <c:pt idx="1834">
                  <c:v>1.5536543564347827</c:v>
                </c:pt>
                <c:pt idx="1835">
                  <c:v>1.5517438336885945</c:v>
                </c:pt>
                <c:pt idx="1836">
                  <c:v>1.55008769243169</c:v>
                </c:pt>
                <c:pt idx="1837">
                  <c:v>1.5499423864422321</c:v>
                </c:pt>
                <c:pt idx="1838">
                  <c:v>1.5480201777163556</c:v>
                </c:pt>
                <c:pt idx="1839">
                  <c:v>1.5461891209543601</c:v>
                </c:pt>
                <c:pt idx="1840">
                  <c:v>1.548895111104488</c:v>
                </c:pt>
                <c:pt idx="1841">
                  <c:v>1.5465869610454939</c:v>
                </c:pt>
                <c:pt idx="1842">
                  <c:v>1.548882204034618</c:v>
                </c:pt>
                <c:pt idx="1843">
                  <c:v>1.5521661712841104</c:v>
                </c:pt>
                <c:pt idx="1844">
                  <c:v>1.5520136494414922</c:v>
                </c:pt>
                <c:pt idx="1845">
                  <c:v>1.5511522486364311</c:v>
                </c:pt>
                <c:pt idx="1846">
                  <c:v>1.5539538517519944</c:v>
                </c:pt>
                <c:pt idx="1847">
                  <c:v>1.552926653739555</c:v>
                </c:pt>
                <c:pt idx="1848">
                  <c:v>1.5484284572940059</c:v>
                </c:pt>
                <c:pt idx="1849">
                  <c:v>1.5491289654342941</c:v>
                </c:pt>
                <c:pt idx="1850">
                  <c:v>1.5462072085672118</c:v>
                </c:pt>
                <c:pt idx="1851">
                  <c:v>1.5446983824104477</c:v>
                </c:pt>
                <c:pt idx="1852">
                  <c:v>1.5440782827558055</c:v>
                </c:pt>
                <c:pt idx="1853">
                  <c:v>1.5425203533843381</c:v>
                </c:pt>
                <c:pt idx="1854">
                  <c:v>1.5437901503729945</c:v>
                </c:pt>
                <c:pt idx="1855">
                  <c:v>1.5407796893331249</c:v>
                </c:pt>
                <c:pt idx="1856">
                  <c:v>1.5416561693396358</c:v>
                </c:pt>
                <c:pt idx="1857">
                  <c:v>1.5391693190585307</c:v>
                </c:pt>
                <c:pt idx="1858">
                  <c:v>1.534228278611264</c:v>
                </c:pt>
                <c:pt idx="1859">
                  <c:v>1.5348817475992347</c:v>
                </c:pt>
                <c:pt idx="1860">
                  <c:v>1.532492465548682</c:v>
                </c:pt>
                <c:pt idx="1861">
                  <c:v>1.5311824071325184</c:v>
                </c:pt>
                <c:pt idx="1862">
                  <c:v>1.5308948785788929</c:v>
                </c:pt>
                <c:pt idx="1863">
                  <c:v>1.534433835583751</c:v>
                </c:pt>
                <c:pt idx="1864">
                  <c:v>1.5323841059507637</c:v>
                </c:pt>
                <c:pt idx="1865">
                  <c:v>1.5323723708654735</c:v>
                </c:pt>
                <c:pt idx="1866">
                  <c:v>1.5344766867951438</c:v>
                </c:pt>
                <c:pt idx="1867">
                  <c:v>1.5436450875755834</c:v>
                </c:pt>
                <c:pt idx="1868">
                  <c:v>1.5438966423478631</c:v>
                </c:pt>
                <c:pt idx="1869">
                  <c:v>1.5421169947387243</c:v>
                </c:pt>
                <c:pt idx="1870">
                  <c:v>1.5418709444847429</c:v>
                </c:pt>
                <c:pt idx="1871">
                  <c:v>1.5391904384904391</c:v>
                </c:pt>
                <c:pt idx="1872">
                  <c:v>1.5385696730483465</c:v>
                </c:pt>
                <c:pt idx="1873">
                  <c:v>1.5320181477806938</c:v>
                </c:pt>
                <c:pt idx="1874">
                  <c:v>1.5305240043569859</c:v>
                </c:pt>
                <c:pt idx="1875">
                  <c:v>1.5319556674907113</c:v>
                </c:pt>
                <c:pt idx="1876">
                  <c:v>1.5267642154949277</c:v>
                </c:pt>
                <c:pt idx="1877">
                  <c:v>1.5272798914940866</c:v>
                </c:pt>
                <c:pt idx="1878">
                  <c:v>1.5293931333973743</c:v>
                </c:pt>
                <c:pt idx="1879">
                  <c:v>1.5294437392010067</c:v>
                </c:pt>
                <c:pt idx="1880">
                  <c:v>1.526813135362405</c:v>
                </c:pt>
                <c:pt idx="1881">
                  <c:v>1.5338889068135315</c:v>
                </c:pt>
                <c:pt idx="1882">
                  <c:v>1.5384309944085051</c:v>
                </c:pt>
                <c:pt idx="1883">
                  <c:v>1.5371371059027961</c:v>
                </c:pt>
                <c:pt idx="1884">
                  <c:v>1.542341459496152</c:v>
                </c:pt>
                <c:pt idx="1885">
                  <c:v>1.5433731095381398</c:v>
                </c:pt>
                <c:pt idx="1886">
                  <c:v>1.5416051491664351</c:v>
                </c:pt>
                <c:pt idx="1887">
                  <c:v>1.5426677502915622</c:v>
                </c:pt>
                <c:pt idx="1888">
                  <c:v>1.5425725730436166</c:v>
                </c:pt>
                <c:pt idx="1889">
                  <c:v>1.5428594328238605</c:v>
                </c:pt>
                <c:pt idx="1890">
                  <c:v>1.5430912123117144</c:v>
                </c:pt>
                <c:pt idx="1891">
                  <c:v>1.5466667493874042</c:v>
                </c:pt>
                <c:pt idx="1892">
                  <c:v>1.5459895660277887</c:v>
                </c:pt>
                <c:pt idx="1893">
                  <c:v>1.5473172128779742</c:v>
                </c:pt>
                <c:pt idx="1894">
                  <c:v>1.544221971921546</c:v>
                </c:pt>
                <c:pt idx="1895">
                  <c:v>1.5436793326542348</c:v>
                </c:pt>
                <c:pt idx="1896">
                  <c:v>1.5414762775075312</c:v>
                </c:pt>
                <c:pt idx="1897">
                  <c:v>1.536792132772044</c:v>
                </c:pt>
                <c:pt idx="1898">
                  <c:v>1.5360351068845803</c:v>
                </c:pt>
                <c:pt idx="1899">
                  <c:v>1.5368511325147276</c:v>
                </c:pt>
                <c:pt idx="1900">
                  <c:v>1.5381440959439796</c:v>
                </c:pt>
                <c:pt idx="1901">
                  <c:v>1.542175924428659</c:v>
                </c:pt>
                <c:pt idx="1902">
                  <c:v>1.5432776214529385</c:v>
                </c:pt>
                <c:pt idx="1903">
                  <c:v>1.5431110181409726</c:v>
                </c:pt>
                <c:pt idx="1904">
                  <c:v>1.5422560014983002</c:v>
                </c:pt>
                <c:pt idx="1905">
                  <c:v>1.5420516856959745</c:v>
                </c:pt>
                <c:pt idx="1906">
                  <c:v>1.5376486717297932</c:v>
                </c:pt>
                <c:pt idx="1907">
                  <c:v>1.5372596718125864</c:v>
                </c:pt>
                <c:pt idx="1908">
                  <c:v>1.5389327827084467</c:v>
                </c:pt>
                <c:pt idx="1909">
                  <c:v>1.5350887918670688</c:v>
                </c:pt>
                <c:pt idx="1910">
                  <c:v>1.5364291965615549</c:v>
                </c:pt>
                <c:pt idx="1911">
                  <c:v>1.5334093067402241</c:v>
                </c:pt>
                <c:pt idx="1912">
                  <c:v>1.5323241327774721</c:v>
                </c:pt>
                <c:pt idx="1913">
                  <c:v>1.5331498825619783</c:v>
                </c:pt>
                <c:pt idx="1914">
                  <c:v>1.5322661758394105</c:v>
                </c:pt>
                <c:pt idx="1915">
                  <c:v>1.5352378719614961</c:v>
                </c:pt>
                <c:pt idx="1916">
                  <c:v>1.5329059577518058</c:v>
                </c:pt>
                <c:pt idx="1917">
                  <c:v>1.534222492087647</c:v>
                </c:pt>
                <c:pt idx="1918">
                  <c:v>1.532386906902911</c:v>
                </c:pt>
                <c:pt idx="1919">
                  <c:v>1.5283731955146869</c:v>
                </c:pt>
                <c:pt idx="1920">
                  <c:v>1.5254110214856755</c:v>
                </c:pt>
                <c:pt idx="1921">
                  <c:v>1.5238795218126608</c:v>
                </c:pt>
                <c:pt idx="1922">
                  <c:v>1.52670107939387</c:v>
                </c:pt>
                <c:pt idx="1923">
                  <c:v>1.5231580111060714</c:v>
                </c:pt>
                <c:pt idx="1924">
                  <c:v>1.5256664227389722</c:v>
                </c:pt>
                <c:pt idx="1925">
                  <c:v>1.5337488052392771</c:v>
                </c:pt>
                <c:pt idx="1926">
                  <c:v>1.5333710034030612</c:v>
                </c:pt>
                <c:pt idx="1927">
                  <c:v>1.5380578593089742</c:v>
                </c:pt>
                <c:pt idx="1928">
                  <c:v>1.5411738704632569</c:v>
                </c:pt>
                <c:pt idx="1929">
                  <c:v>1.539957344724306</c:v>
                </c:pt>
                <c:pt idx="1930">
                  <c:v>1.5407902653232206</c:v>
                </c:pt>
                <c:pt idx="1931">
                  <c:v>1.5382673333145178</c:v>
                </c:pt>
                <c:pt idx="1932">
                  <c:v>1.5494908896782507</c:v>
                </c:pt>
                <c:pt idx="1933">
                  <c:v>1.5510798358602942</c:v>
                </c:pt>
                <c:pt idx="1934">
                  <c:v>1.5512051875938888</c:v>
                </c:pt>
                <c:pt idx="1935">
                  <c:v>1.5515143771372226</c:v>
                </c:pt>
                <c:pt idx="1936">
                  <c:v>1.5526175400355939</c:v>
                </c:pt>
                <c:pt idx="1937">
                  <c:v>1.5514701776937871</c:v>
                </c:pt>
                <c:pt idx="1938">
                  <c:v>1.55283992414272</c:v>
                </c:pt>
                <c:pt idx="1939">
                  <c:v>1.5593960741452746</c:v>
                </c:pt>
                <c:pt idx="1940">
                  <c:v>1.5609617039578134</c:v>
                </c:pt>
                <c:pt idx="1941">
                  <c:v>1.5600351675013695</c:v>
                </c:pt>
                <c:pt idx="1942">
                  <c:v>1.5637076368747747</c:v>
                </c:pt>
                <c:pt idx="1943">
                  <c:v>1.5680166291549194</c:v>
                </c:pt>
                <c:pt idx="1944">
                  <c:v>1.5677137792546965</c:v>
                </c:pt>
                <c:pt idx="1945">
                  <c:v>1.5705611257304808</c:v>
                </c:pt>
                <c:pt idx="1946">
                  <c:v>1.5709308214275324</c:v>
                </c:pt>
                <c:pt idx="1947">
                  <c:v>1.5718583120444161</c:v>
                </c:pt>
                <c:pt idx="1948">
                  <c:v>1.5725005627661883</c:v>
                </c:pt>
                <c:pt idx="1949">
                  <c:v>1.5676669837443837</c:v>
                </c:pt>
                <c:pt idx="1950">
                  <c:v>1.5769269498783645</c:v>
                </c:pt>
                <c:pt idx="1951">
                  <c:v>1.5795860919442422</c:v>
                </c:pt>
                <c:pt idx="1952">
                  <c:v>1.5784692166008512</c:v>
                </c:pt>
                <c:pt idx="1953">
                  <c:v>1.57648502940631</c:v>
                </c:pt>
                <c:pt idx="1954">
                  <c:v>1.5813894440097391</c:v>
                </c:pt>
                <c:pt idx="1955">
                  <c:v>1.583774560042468</c:v>
                </c:pt>
                <c:pt idx="1956">
                  <c:v>1.582379027778732</c:v>
                </c:pt>
                <c:pt idx="1957">
                  <c:v>1.5837957161617375</c:v>
                </c:pt>
                <c:pt idx="1958">
                  <c:v>1.5808630876850536</c:v>
                </c:pt>
                <c:pt idx="1959">
                  <c:v>1.5802829027353902</c:v>
                </c:pt>
                <c:pt idx="1960">
                  <c:v>1.5875281955198906</c:v>
                </c:pt>
                <c:pt idx="1961">
                  <c:v>1.5897982218173738</c:v>
                </c:pt>
                <c:pt idx="1962">
                  <c:v>1.591156845701752</c:v>
                </c:pt>
                <c:pt idx="1963">
                  <c:v>1.5909884806450763</c:v>
                </c:pt>
                <c:pt idx="1964">
                  <c:v>1.5956167137664745</c:v>
                </c:pt>
                <c:pt idx="1965">
                  <c:v>1.5960755766989216</c:v>
                </c:pt>
                <c:pt idx="1966">
                  <c:v>1.598837935983058</c:v>
                </c:pt>
                <c:pt idx="1967">
                  <c:v>1.5998190132390384</c:v>
                </c:pt>
                <c:pt idx="1968">
                  <c:v>1.5992917618281088</c:v>
                </c:pt>
                <c:pt idx="1969">
                  <c:v>1.6013773148054373</c:v>
                </c:pt>
                <c:pt idx="1970">
                  <c:v>1.6015197592748345</c:v>
                </c:pt>
                <c:pt idx="1971">
                  <c:v>1.597527805184598</c:v>
                </c:pt>
                <c:pt idx="1972">
                  <c:v>1.6007116743770089</c:v>
                </c:pt>
                <c:pt idx="1973">
                  <c:v>1.5938479989209928</c:v>
                </c:pt>
                <c:pt idx="1974">
                  <c:v>1.5929458988384004</c:v>
                </c:pt>
                <c:pt idx="1975">
                  <c:v>1.5944964854183479</c:v>
                </c:pt>
                <c:pt idx="1976">
                  <c:v>1.5905071663049266</c:v>
                </c:pt>
                <c:pt idx="1977">
                  <c:v>1.5926321339058214</c:v>
                </c:pt>
                <c:pt idx="1978">
                  <c:v>1.5992917626341634</c:v>
                </c:pt>
                <c:pt idx="1979">
                  <c:v>1.5998679207500139</c:v>
                </c:pt>
                <c:pt idx="1980">
                  <c:v>1.5901526974015068</c:v>
                </c:pt>
                <c:pt idx="1981">
                  <c:v>1.5972588429821237</c:v>
                </c:pt>
                <c:pt idx="1982">
                  <c:v>1.60020124512981</c:v>
                </c:pt>
                <c:pt idx="1983">
                  <c:v>1.5974930755391108</c:v>
                </c:pt>
                <c:pt idx="1984">
                  <c:v>1.5960551767125979</c:v>
                </c:pt>
                <c:pt idx="1985">
                  <c:v>1.595327373482669</c:v>
                </c:pt>
                <c:pt idx="1986">
                  <c:v>1.5914370675826566</c:v>
                </c:pt>
                <c:pt idx="1987">
                  <c:v>1.5889131733401769</c:v>
                </c:pt>
                <c:pt idx="1988">
                  <c:v>1.5894741153338072</c:v>
                </c:pt>
                <c:pt idx="1989">
                  <c:v>1.5900117214275102</c:v>
                </c:pt>
                <c:pt idx="1990">
                  <c:v>1.5869315921368312</c:v>
                </c:pt>
                <c:pt idx="1991">
                  <c:v>1.5887713675801105</c:v>
                </c:pt>
                <c:pt idx="1992">
                  <c:v>1.5965908253856498</c:v>
                </c:pt>
                <c:pt idx="1993">
                  <c:v>1.5975585938657089</c:v>
                </c:pt>
                <c:pt idx="1994">
                  <c:v>1.598169402281741</c:v>
                </c:pt>
                <c:pt idx="1995">
                  <c:v>1.598096515776813</c:v>
                </c:pt>
                <c:pt idx="1996">
                  <c:v>1.5951219475310734</c:v>
                </c:pt>
                <c:pt idx="1997">
                  <c:v>1.5961039926905423</c:v>
                </c:pt>
                <c:pt idx="1998">
                  <c:v>1.589156301624115</c:v>
                </c:pt>
                <c:pt idx="1999">
                  <c:v>1.5892852922318421</c:v>
                </c:pt>
                <c:pt idx="2000">
                  <c:v>1.590580173917048</c:v>
                </c:pt>
                <c:pt idx="2001">
                  <c:v>1.5907031399591687</c:v>
                </c:pt>
                <c:pt idx="2002">
                  <c:v>1.5910019276725944</c:v>
                </c:pt>
                <c:pt idx="2003">
                  <c:v>1.5920867678526283</c:v>
                </c:pt>
                <c:pt idx="2004">
                  <c:v>1.5947154775301078</c:v>
                </c:pt>
                <c:pt idx="2005">
                  <c:v>1.5948909559060338</c:v>
                </c:pt>
                <c:pt idx="2006">
                  <c:v>1.5940208952031649</c:v>
                </c:pt>
                <c:pt idx="2007">
                  <c:v>1.5927352365319578</c:v>
                </c:pt>
                <c:pt idx="2008">
                  <c:v>1.591228573728011</c:v>
                </c:pt>
                <c:pt idx="2009">
                  <c:v>1.5948788476607205</c:v>
                </c:pt>
                <c:pt idx="2010">
                  <c:v>1.5951790046198258</c:v>
                </c:pt>
                <c:pt idx="2011">
                  <c:v>1.5949816758524209</c:v>
                </c:pt>
                <c:pt idx="2012">
                  <c:v>1.6002992465237427</c:v>
                </c:pt>
                <c:pt idx="2013">
                  <c:v>1.5990426807068339</c:v>
                </c:pt>
                <c:pt idx="2014">
                  <c:v>1.5920590233814933</c:v>
                </c:pt>
                <c:pt idx="2015">
                  <c:v>1.5970345613934356</c:v>
                </c:pt>
                <c:pt idx="2016">
                  <c:v>1.5947842873430822</c:v>
                </c:pt>
                <c:pt idx="2017">
                  <c:v>1.5929470173670364</c:v>
                </c:pt>
                <c:pt idx="2018">
                  <c:v>1.5952087989309682</c:v>
                </c:pt>
                <c:pt idx="2019">
                  <c:v>1.5999716059570388</c:v>
                </c:pt>
                <c:pt idx="2020">
                  <c:v>1.6036332614142039</c:v>
                </c:pt>
                <c:pt idx="2021">
                  <c:v>1.604626657783629</c:v>
                </c:pt>
                <c:pt idx="2022">
                  <c:v>1.6057950447114668</c:v>
                </c:pt>
                <c:pt idx="2023">
                  <c:v>1.6052339958553095</c:v>
                </c:pt>
                <c:pt idx="2024">
                  <c:v>1.6070712807721979</c:v>
                </c:pt>
                <c:pt idx="2025">
                  <c:v>1.6071879128231472</c:v>
                </c:pt>
                <c:pt idx="2026">
                  <c:v>1.6042055494606773</c:v>
                </c:pt>
                <c:pt idx="2027">
                  <c:v>1.6063436281805907</c:v>
                </c:pt>
                <c:pt idx="2028">
                  <c:v>1.610463809401026</c:v>
                </c:pt>
                <c:pt idx="2029">
                  <c:v>1.6144947863198573</c:v>
                </c:pt>
                <c:pt idx="2030">
                  <c:v>1.6167359007088253</c:v>
                </c:pt>
                <c:pt idx="2031">
                  <c:v>1.6180186128875536</c:v>
                </c:pt>
                <c:pt idx="2032">
                  <c:v>1.6180862975686732</c:v>
                </c:pt>
                <c:pt idx="2033">
                  <c:v>1.61560361641196</c:v>
                </c:pt>
                <c:pt idx="2034">
                  <c:v>1.6179069034739844</c:v>
                </c:pt>
                <c:pt idx="2035">
                  <c:v>1.6194068099182519</c:v>
                </c:pt>
                <c:pt idx="2036">
                  <c:v>1.6230897103694937</c:v>
                </c:pt>
                <c:pt idx="2037">
                  <c:v>1.6233503764608204</c:v>
                </c:pt>
                <c:pt idx="2038">
                  <c:v>1.6230833808618637</c:v>
                </c:pt>
                <c:pt idx="2039">
                  <c:v>1.6207828583407058</c:v>
                </c:pt>
                <c:pt idx="2040">
                  <c:v>1.6202691562259026</c:v>
                </c:pt>
                <c:pt idx="2041">
                  <c:v>1.6162916807644421</c:v>
                </c:pt>
                <c:pt idx="2042">
                  <c:v>1.6159839254765462</c:v>
                </c:pt>
                <c:pt idx="2043">
                  <c:v>1.6120492433004285</c:v>
                </c:pt>
                <c:pt idx="2044">
                  <c:v>1.6069532455502302</c:v>
                </c:pt>
                <c:pt idx="2045">
                  <c:v>1.5998586363944689</c:v>
                </c:pt>
                <c:pt idx="2046">
                  <c:v>1.6014083618681927</c:v>
                </c:pt>
                <c:pt idx="2047">
                  <c:v>1.6003626139672409</c:v>
                </c:pt>
                <c:pt idx="2048">
                  <c:v>1.6010726211521802</c:v>
                </c:pt>
                <c:pt idx="2049">
                  <c:v>1.5968461152165843</c:v>
                </c:pt>
                <c:pt idx="2050">
                  <c:v>1.5813227383306727</c:v>
                </c:pt>
                <c:pt idx="2051">
                  <c:v>1.5807649722920771</c:v>
                </c:pt>
                <c:pt idx="2052">
                  <c:v>1.5657319681003465</c:v>
                </c:pt>
                <c:pt idx="2053">
                  <c:v>1.5655644341014636</c:v>
                </c:pt>
                <c:pt idx="2054">
                  <c:v>1.5715177459920469</c:v>
                </c:pt>
                <c:pt idx="2055">
                  <c:v>1.5716962512802855</c:v>
                </c:pt>
                <c:pt idx="2056">
                  <c:v>1.5765749012366759</c:v>
                </c:pt>
                <c:pt idx="2057">
                  <c:v>1.5796030366775953</c:v>
                </c:pt>
                <c:pt idx="2058">
                  <c:v>1.5823758592185191</c:v>
                </c:pt>
                <c:pt idx="2059">
                  <c:v>1.5817664402843388</c:v>
                </c:pt>
                <c:pt idx="2060">
                  <c:v>1.5847035579249911</c:v>
                </c:pt>
                <c:pt idx="2061">
                  <c:v>1.585300938152236</c:v>
                </c:pt>
                <c:pt idx="2062">
                  <c:v>1.5781383233879573</c:v>
                </c:pt>
                <c:pt idx="2063">
                  <c:v>1.5782421102727839</c:v>
                </c:pt>
                <c:pt idx="2064">
                  <c:v>1.5839966130540757</c:v>
                </c:pt>
                <c:pt idx="2065">
                  <c:v>1.5928621394177749</c:v>
                </c:pt>
                <c:pt idx="2066">
                  <c:v>1.5873684566950568</c:v>
                </c:pt>
                <c:pt idx="2067">
                  <c:v>1.5911672956319172</c:v>
                </c:pt>
                <c:pt idx="2068">
                  <c:v>1.5922370357948867</c:v>
                </c:pt>
                <c:pt idx="2069">
                  <c:v>1.5878715192106785</c:v>
                </c:pt>
                <c:pt idx="2070">
                  <c:v>1.5843434112411434</c:v>
                </c:pt>
                <c:pt idx="2071">
                  <c:v>1.5779043524076244</c:v>
                </c:pt>
                <c:pt idx="2072">
                  <c:v>1.5784807271693628</c:v>
                </c:pt>
                <c:pt idx="2073">
                  <c:v>1.5828766338045051</c:v>
                </c:pt>
                <c:pt idx="2074">
                  <c:v>1.5803792592437311</c:v>
                </c:pt>
                <c:pt idx="2075">
                  <c:v>1.5794104163937659</c:v>
                </c:pt>
                <c:pt idx="2076">
                  <c:v>1.5791336229035251</c:v>
                </c:pt>
                <c:pt idx="2077">
                  <c:v>1.5741560087569095</c:v>
                </c:pt>
                <c:pt idx="2078">
                  <c:v>1.5753601990812156</c:v>
                </c:pt>
                <c:pt idx="2079">
                  <c:v>1.5764433597230383</c:v>
                </c:pt>
                <c:pt idx="2080">
                  <c:v>1.5834747564566065</c:v>
                </c:pt>
                <c:pt idx="2081">
                  <c:v>1.5849481048294576</c:v>
                </c:pt>
                <c:pt idx="2082">
                  <c:v>1.5885939841219101</c:v>
                </c:pt>
                <c:pt idx="2083">
                  <c:v>1.5902102700096992</c:v>
                </c:pt>
                <c:pt idx="2084">
                  <c:v>1.5877043992944149</c:v>
                </c:pt>
                <c:pt idx="2085">
                  <c:v>1.5857010498550659</c:v>
                </c:pt>
                <c:pt idx="2086">
                  <c:v>1.5856973794542035</c:v>
                </c:pt>
                <c:pt idx="2087">
                  <c:v>1.5912728081406247</c:v>
                </c:pt>
                <c:pt idx="2088">
                  <c:v>1.589261531512473</c:v>
                </c:pt>
                <c:pt idx="2089">
                  <c:v>1.5865315726823743</c:v>
                </c:pt>
                <c:pt idx="2090">
                  <c:v>1.5821398277783707</c:v>
                </c:pt>
                <c:pt idx="2091">
                  <c:v>1.5793588151563973</c:v>
                </c:pt>
                <c:pt idx="2092">
                  <c:v>1.5814537309354737</c:v>
                </c:pt>
                <c:pt idx="2093">
                  <c:v>1.5776929182300348</c:v>
                </c:pt>
                <c:pt idx="2094">
                  <c:v>1.5783777184084395</c:v>
                </c:pt>
                <c:pt idx="2095">
                  <c:v>1.5781845663031242</c:v>
                </c:pt>
                <c:pt idx="2096">
                  <c:v>1.5780113578234163</c:v>
                </c:pt>
                <c:pt idx="2097">
                  <c:v>1.5841519585950152</c:v>
                </c:pt>
                <c:pt idx="2098">
                  <c:v>1.5853148155071144</c:v>
                </c:pt>
                <c:pt idx="2099">
                  <c:v>1.5832822099719819</c:v>
                </c:pt>
                <c:pt idx="2100">
                  <c:v>1.5822652615776245</c:v>
                </c:pt>
                <c:pt idx="2101">
                  <c:v>1.5814040024780507</c:v>
                </c:pt>
                <c:pt idx="2102">
                  <c:v>1.5824877047149859</c:v>
                </c:pt>
                <c:pt idx="2103">
                  <c:v>1.5856631834685562</c:v>
                </c:pt>
                <c:pt idx="2104">
                  <c:v>1.5848756493019001</c:v>
                </c:pt>
                <c:pt idx="2105">
                  <c:v>1.5840489503180351</c:v>
                </c:pt>
                <c:pt idx="2106">
                  <c:v>1.5860640957082184</c:v>
                </c:pt>
                <c:pt idx="2107">
                  <c:v>1.5930500892808657</c:v>
                </c:pt>
                <c:pt idx="2108">
                  <c:v>1.5957705456902957</c:v>
                </c:pt>
                <c:pt idx="2109">
                  <c:v>1.5947198461110637</c:v>
                </c:pt>
                <c:pt idx="2110">
                  <c:v>1.5961198427321808</c:v>
                </c:pt>
                <c:pt idx="2111">
                  <c:v>1.5938736691358024</c:v>
                </c:pt>
                <c:pt idx="2112">
                  <c:v>1.5929342427434876</c:v>
                </c:pt>
                <c:pt idx="2113">
                  <c:v>1.5885498400798099</c:v>
                </c:pt>
                <c:pt idx="2114">
                  <c:v>1.5896232713869303</c:v>
                </c:pt>
                <c:pt idx="2115">
                  <c:v>1.5956089051671745</c:v>
                </c:pt>
                <c:pt idx="2116">
                  <c:v>1.5930712897059374</c:v>
                </c:pt>
                <c:pt idx="2117">
                  <c:v>1.5922210790512232</c:v>
                </c:pt>
                <c:pt idx="2118">
                  <c:v>1.5886575956477271</c:v>
                </c:pt>
                <c:pt idx="2119">
                  <c:v>1.5896558535005378</c:v>
                </c:pt>
                <c:pt idx="2120">
                  <c:v>1.5920114394145366</c:v>
                </c:pt>
                <c:pt idx="2121">
                  <c:v>1.5970018346479278</c:v>
                </c:pt>
                <c:pt idx="2122">
                  <c:v>1.5981064696408909</c:v>
                </c:pt>
                <c:pt idx="2123">
                  <c:v>1.596130811979849</c:v>
                </c:pt>
                <c:pt idx="2124">
                  <c:v>1.6000403939986398</c:v>
                </c:pt>
                <c:pt idx="2125">
                  <c:v>1.6005448333770931</c:v>
                </c:pt>
                <c:pt idx="2126">
                  <c:v>1.5997878552547891</c:v>
                </c:pt>
                <c:pt idx="2127">
                  <c:v>1.5941796040239988</c:v>
                </c:pt>
                <c:pt idx="2128">
                  <c:v>1.5932661231156606</c:v>
                </c:pt>
                <c:pt idx="2129">
                  <c:v>1.5942319431654506</c:v>
                </c:pt>
                <c:pt idx="2130">
                  <c:v>1.5991580411803368</c:v>
                </c:pt>
                <c:pt idx="2131">
                  <c:v>1.5960106629457766</c:v>
                </c:pt>
                <c:pt idx="2132">
                  <c:v>1.5917399332504212</c:v>
                </c:pt>
                <c:pt idx="2133">
                  <c:v>1.5873400474689332</c:v>
                </c:pt>
                <c:pt idx="2134">
                  <c:v>1.582240451722807</c:v>
                </c:pt>
                <c:pt idx="2135">
                  <c:v>1.5815490924978659</c:v>
                </c:pt>
                <c:pt idx="2136">
                  <c:v>1.579348824659937</c:v>
                </c:pt>
                <c:pt idx="2137">
                  <c:v>1.5820534729192892</c:v>
                </c:pt>
                <c:pt idx="2138">
                  <c:v>1.5793762015757191</c:v>
                </c:pt>
                <c:pt idx="2139">
                  <c:v>1.5811092080223377</c:v>
                </c:pt>
                <c:pt idx="2140">
                  <c:v>1.5814754026234961</c:v>
                </c:pt>
                <c:pt idx="2141">
                  <c:v>1.5816103320704293</c:v>
                </c:pt>
                <c:pt idx="2142">
                  <c:v>1.5774823202382255</c:v>
                </c:pt>
                <c:pt idx="2143">
                  <c:v>1.5736817625826136</c:v>
                </c:pt>
                <c:pt idx="2144">
                  <c:v>1.5688757581063379</c:v>
                </c:pt>
                <c:pt idx="2145">
                  <c:v>1.5654809378337107</c:v>
                </c:pt>
                <c:pt idx="2146">
                  <c:v>1.5676937833000899</c:v>
                </c:pt>
                <c:pt idx="2147">
                  <c:v>1.5610121442865954</c:v>
                </c:pt>
                <c:pt idx="2148">
                  <c:v>1.561405724150762</c:v>
                </c:pt>
                <c:pt idx="2149">
                  <c:v>1.5631098724511399</c:v>
                </c:pt>
                <c:pt idx="2150">
                  <c:v>1.568892103244639</c:v>
                </c:pt>
                <c:pt idx="2151">
                  <c:v>1.5661397743974199</c:v>
                </c:pt>
                <c:pt idx="2152">
                  <c:v>1.5660627200042703</c:v>
                </c:pt>
                <c:pt idx="2153">
                  <c:v>1.5651557177998636</c:v>
                </c:pt>
                <c:pt idx="2154">
                  <c:v>1.5651450747354472</c:v>
                </c:pt>
                <c:pt idx="2155">
                  <c:v>1.5650626692821314</c:v>
                </c:pt>
                <c:pt idx="2156">
                  <c:v>1.5652067692410716</c:v>
                </c:pt>
                <c:pt idx="2157">
                  <c:v>1.5689314732764454</c:v>
                </c:pt>
                <c:pt idx="2158">
                  <c:v>1.5731419403668874</c:v>
                </c:pt>
                <c:pt idx="2159">
                  <c:v>1.5762087642144376</c:v>
                </c:pt>
                <c:pt idx="2160">
                  <c:v>1.570905962107529</c:v>
                </c:pt>
                <c:pt idx="2161">
                  <c:v>1.5749662437351832</c:v>
                </c:pt>
                <c:pt idx="2162">
                  <c:v>1.5791853820037263</c:v>
                </c:pt>
                <c:pt idx="2163">
                  <c:v>1.5776254674310375</c:v>
                </c:pt>
                <c:pt idx="2164">
                  <c:v>1.5760364879760551</c:v>
                </c:pt>
                <c:pt idx="2165">
                  <c:v>1.5760207773289119</c:v>
                </c:pt>
                <c:pt idx="2166">
                  <c:v>1.5741301278273196</c:v>
                </c:pt>
                <c:pt idx="2167">
                  <c:v>1.5701555927312747</c:v>
                </c:pt>
                <c:pt idx="2168">
                  <c:v>1.571134675521251</c:v>
                </c:pt>
                <c:pt idx="2169">
                  <c:v>1.5726714579698131</c:v>
                </c:pt>
                <c:pt idx="2170">
                  <c:v>1.5687765972755607</c:v>
                </c:pt>
                <c:pt idx="2171">
                  <c:v>1.5671783777045472</c:v>
                </c:pt>
                <c:pt idx="2172">
                  <c:v>1.5660939454378631</c:v>
                </c:pt>
                <c:pt idx="2173">
                  <c:v>1.562248298868202</c:v>
                </c:pt>
                <c:pt idx="2174">
                  <c:v>1.5567381709767587</c:v>
                </c:pt>
                <c:pt idx="2175">
                  <c:v>1.5569544729435763</c:v>
                </c:pt>
                <c:pt idx="2176">
                  <c:v>1.5583665309803998</c:v>
                </c:pt>
                <c:pt idx="2177">
                  <c:v>1.5604505153143406</c:v>
                </c:pt>
                <c:pt idx="2178">
                  <c:v>1.5567777778018796</c:v>
                </c:pt>
                <c:pt idx="2179">
                  <c:v>1.5608790429390065</c:v>
                </c:pt>
                <c:pt idx="2180">
                  <c:v>1.5610521721557475</c:v>
                </c:pt>
                <c:pt idx="2181">
                  <c:v>1.5634782657875832</c:v>
                </c:pt>
                <c:pt idx="2182">
                  <c:v>1.5629362588797624</c:v>
                </c:pt>
                <c:pt idx="2183">
                  <c:v>1.5592557075792304</c:v>
                </c:pt>
                <c:pt idx="2184">
                  <c:v>1.5534265345508691</c:v>
                </c:pt>
                <c:pt idx="2185">
                  <c:v>1.5538962253997839</c:v>
                </c:pt>
                <c:pt idx="2186">
                  <c:v>1.5556056338673157</c:v>
                </c:pt>
                <c:pt idx="2187">
                  <c:v>1.5541299188515965</c:v>
                </c:pt>
                <c:pt idx="2188">
                  <c:v>1.5521355025094659</c:v>
                </c:pt>
                <c:pt idx="2189">
                  <c:v>1.5516278466129065</c:v>
                </c:pt>
                <c:pt idx="2190">
                  <c:v>1.5543314895360254</c:v>
                </c:pt>
                <c:pt idx="2191">
                  <c:v>1.5554383777604877</c:v>
                </c:pt>
                <c:pt idx="2192">
                  <c:v>1.5561732888289581</c:v>
                </c:pt>
                <c:pt idx="2193">
                  <c:v>1.5530977113604285</c:v>
                </c:pt>
                <c:pt idx="2194">
                  <c:v>1.5519449614228482</c:v>
                </c:pt>
                <c:pt idx="2195">
                  <c:v>1.5567843162946984</c:v>
                </c:pt>
                <c:pt idx="2196">
                  <c:v>1.5649359542130512</c:v>
                </c:pt>
                <c:pt idx="2197">
                  <c:v>1.5657416557396853</c:v>
                </c:pt>
                <c:pt idx="2198">
                  <c:v>1.5681502643154737</c:v>
                </c:pt>
                <c:pt idx="2199">
                  <c:v>1.5683480163309909</c:v>
                </c:pt>
                <c:pt idx="2200">
                  <c:v>1.5683655872587636</c:v>
                </c:pt>
                <c:pt idx="2201">
                  <c:v>1.5696430484198669</c:v>
                </c:pt>
                <c:pt idx="2202">
                  <c:v>1.5676830137366813</c:v>
                </c:pt>
                <c:pt idx="2203">
                  <c:v>1.5720496764014835</c:v>
                </c:pt>
                <c:pt idx="2204">
                  <c:v>1.5791874992595474</c:v>
                </c:pt>
                <c:pt idx="2205">
                  <c:v>1.5810823689563969</c:v>
                </c:pt>
                <c:pt idx="2206">
                  <c:v>1.5826495702607222</c:v>
                </c:pt>
                <c:pt idx="2207">
                  <c:v>1.5819759831306526</c:v>
                </c:pt>
                <c:pt idx="2208">
                  <c:v>1.5854766802234446</c:v>
                </c:pt>
                <c:pt idx="2209">
                  <c:v>1.5886280972183608</c:v>
                </c:pt>
                <c:pt idx="2210">
                  <c:v>1.5865361458333702</c:v>
                </c:pt>
                <c:pt idx="2211">
                  <c:v>1.5888061244104179</c:v>
                </c:pt>
                <c:pt idx="2212">
                  <c:v>1.5871839842180568</c:v>
                </c:pt>
                <c:pt idx="2213">
                  <c:v>1.586396288329831</c:v>
                </c:pt>
                <c:pt idx="2214">
                  <c:v>1.5849954759435265</c:v>
                </c:pt>
                <c:pt idx="2215">
                  <c:v>1.5819169719489867</c:v>
                </c:pt>
                <c:pt idx="2216">
                  <c:v>1.5840274483580283</c:v>
                </c:pt>
                <c:pt idx="2217">
                  <c:v>1.5860456777271421</c:v>
                </c:pt>
                <c:pt idx="2218">
                  <c:v>1.5893022460578461</c:v>
                </c:pt>
                <c:pt idx="2219">
                  <c:v>1.5914818303111111</c:v>
                </c:pt>
                <c:pt idx="2220">
                  <c:v>1.5888995919686073</c:v>
                </c:pt>
                <c:pt idx="2221">
                  <c:v>1.5847862786659763</c:v>
                </c:pt>
                <c:pt idx="2222">
                  <c:v>1.5847306477312524</c:v>
                </c:pt>
                <c:pt idx="2223">
                  <c:v>1.584386438622764</c:v>
                </c:pt>
                <c:pt idx="2224">
                  <c:v>1.577283686217565</c:v>
                </c:pt>
                <c:pt idx="2225">
                  <c:v>1.5787967029323136</c:v>
                </c:pt>
                <c:pt idx="2226">
                  <c:v>1.5797032804822553</c:v>
                </c:pt>
                <c:pt idx="2227">
                  <c:v>1.5830582489744593</c:v>
                </c:pt>
                <c:pt idx="2228">
                  <c:v>1.5821678486587523</c:v>
                </c:pt>
                <c:pt idx="2229">
                  <c:v>1.585655373903226</c:v>
                </c:pt>
                <c:pt idx="2230">
                  <c:v>1.5848840211173028</c:v>
                </c:pt>
                <c:pt idx="2231">
                  <c:v>1.5820736584376951</c:v>
                </c:pt>
                <c:pt idx="2232">
                  <c:v>1.5774338796829379</c:v>
                </c:pt>
                <c:pt idx="2233">
                  <c:v>1.5851331657873151</c:v>
                </c:pt>
                <c:pt idx="2234">
                  <c:v>1.5872194998799878</c:v>
                </c:pt>
                <c:pt idx="2235">
                  <c:v>1.5869315243508919</c:v>
                </c:pt>
                <c:pt idx="2236">
                  <c:v>1.5870831373960617</c:v>
                </c:pt>
                <c:pt idx="2237">
                  <c:v>1.5849683612893086</c:v>
                </c:pt>
                <c:pt idx="2238">
                  <c:v>1.5832362504705983</c:v>
                </c:pt>
                <c:pt idx="2239">
                  <c:v>1.5829443144722399</c:v>
                </c:pt>
                <c:pt idx="2240">
                  <c:v>1.5851153090512611</c:v>
                </c:pt>
                <c:pt idx="2241">
                  <c:v>1.5861816921668972</c:v>
                </c:pt>
                <c:pt idx="2242">
                  <c:v>1.5840438950916804</c:v>
                </c:pt>
                <c:pt idx="2243">
                  <c:v>1.586635268435473</c:v>
                </c:pt>
                <c:pt idx="2244">
                  <c:v>1.5926735528677851</c:v>
                </c:pt>
                <c:pt idx="2245">
                  <c:v>1.592763883295842</c:v>
                </c:pt>
                <c:pt idx="2246">
                  <c:v>1.596445351064006</c:v>
                </c:pt>
                <c:pt idx="2247">
                  <c:v>1.5970484538515402</c:v>
                </c:pt>
                <c:pt idx="2248">
                  <c:v>1.5993008279745959</c:v>
                </c:pt>
                <c:pt idx="2249">
                  <c:v>1.5969826306888903</c:v>
                </c:pt>
                <c:pt idx="2250">
                  <c:v>1.5983836190189553</c:v>
                </c:pt>
                <c:pt idx="2251">
                  <c:v>1.6016664379614276</c:v>
                </c:pt>
                <c:pt idx="2252">
                  <c:v>1.6021236964177807</c:v>
                </c:pt>
                <c:pt idx="2253">
                  <c:v>1.5989607174180691</c:v>
                </c:pt>
                <c:pt idx="2254">
                  <c:v>1.5998651204398855</c:v>
                </c:pt>
                <c:pt idx="2255">
                  <c:v>1.5989541132560521</c:v>
                </c:pt>
                <c:pt idx="2256">
                  <c:v>1.5979695379162986</c:v>
                </c:pt>
                <c:pt idx="2257">
                  <c:v>1.5949994650956234</c:v>
                </c:pt>
                <c:pt idx="2258">
                  <c:v>1.5909814423208053</c:v>
                </c:pt>
                <c:pt idx="2259">
                  <c:v>1.5946129281098624</c:v>
                </c:pt>
                <c:pt idx="2260">
                  <c:v>1.5964920404971645</c:v>
                </c:pt>
                <c:pt idx="2261">
                  <c:v>1.5988621869460338</c:v>
                </c:pt>
                <c:pt idx="2262">
                  <c:v>1.6010215882938812</c:v>
                </c:pt>
                <c:pt idx="2263">
                  <c:v>1.5997755702911998</c:v>
                </c:pt>
                <c:pt idx="2264">
                  <c:v>1.6026217751658185</c:v>
                </c:pt>
                <c:pt idx="2265">
                  <c:v>1.6065837333988231</c:v>
                </c:pt>
                <c:pt idx="2266">
                  <c:v>1.6128082870511264</c:v>
                </c:pt>
                <c:pt idx="2267">
                  <c:v>1.612276488064216</c:v>
                </c:pt>
                <c:pt idx="2268">
                  <c:v>1.6108049127032975</c:v>
                </c:pt>
                <c:pt idx="2269">
                  <c:v>1.6068414463378005</c:v>
                </c:pt>
                <c:pt idx="2270">
                  <c:v>1.6069433263350208</c:v>
                </c:pt>
                <c:pt idx="2271">
                  <c:v>1.6049643436264229</c:v>
                </c:pt>
                <c:pt idx="2272">
                  <c:v>1.6051034903101802</c:v>
                </c:pt>
                <c:pt idx="2273">
                  <c:v>1.6075452916248929</c:v>
                </c:pt>
                <c:pt idx="2274">
                  <c:v>1.6075860932751136</c:v>
                </c:pt>
                <c:pt idx="2275">
                  <c:v>1.6108687745925376</c:v>
                </c:pt>
                <c:pt idx="2276">
                  <c:v>1.6130046264212752</c:v>
                </c:pt>
                <c:pt idx="2277">
                  <c:v>1.6128154954303593</c:v>
                </c:pt>
                <c:pt idx="2278">
                  <c:v>1.6163815654191094</c:v>
                </c:pt>
                <c:pt idx="2279">
                  <c:v>1.6157721612779634</c:v>
                </c:pt>
                <c:pt idx="2280">
                  <c:v>1.6176599649128349</c:v>
                </c:pt>
                <c:pt idx="2281">
                  <c:v>1.6209149476255118</c:v>
                </c:pt>
                <c:pt idx="2282">
                  <c:v>1.6199071889279366</c:v>
                </c:pt>
                <c:pt idx="2283">
                  <c:v>1.6224736289062756</c:v>
                </c:pt>
                <c:pt idx="2284">
                  <c:v>1.6204598683117857</c:v>
                </c:pt>
                <c:pt idx="2285">
                  <c:v>1.6199738473921457</c:v>
                </c:pt>
                <c:pt idx="2286">
                  <c:v>1.6242149581370338</c:v>
                </c:pt>
                <c:pt idx="2287">
                  <c:v>1.624753281584713</c:v>
                </c:pt>
                <c:pt idx="2288">
                  <c:v>1.6243899932093504</c:v>
                </c:pt>
                <c:pt idx="2289">
                  <c:v>1.626608406426554</c:v>
                </c:pt>
                <c:pt idx="2290">
                  <c:v>1.6296150842934456</c:v>
                </c:pt>
                <c:pt idx="2291">
                  <c:v>1.6274697794175665</c:v>
                </c:pt>
                <c:pt idx="2292">
                  <c:v>1.6261069353282906</c:v>
                </c:pt>
                <c:pt idx="2293">
                  <c:v>1.621639630722139</c:v>
                </c:pt>
                <c:pt idx="2294">
                  <c:v>1.6238263388177006</c:v>
                </c:pt>
                <c:pt idx="2295">
                  <c:v>1.6247843506991524</c:v>
                </c:pt>
                <c:pt idx="2296">
                  <c:v>1.6265197092351862</c:v>
                </c:pt>
                <c:pt idx="2297">
                  <c:v>1.6251720369265223</c:v>
                </c:pt>
                <c:pt idx="2298">
                  <c:v>1.627762569826396</c:v>
                </c:pt>
                <c:pt idx="2299">
                  <c:v>1.6284959532751044</c:v>
                </c:pt>
                <c:pt idx="2300">
                  <c:v>1.6303847245028733</c:v>
                </c:pt>
                <c:pt idx="2301">
                  <c:v>1.6294759545877489</c:v>
                </c:pt>
                <c:pt idx="2302">
                  <c:v>1.6292362860447815</c:v>
                </c:pt>
                <c:pt idx="2303">
                  <c:v>1.6297323885702861</c:v>
                </c:pt>
                <c:pt idx="2304">
                  <c:v>1.6281000340228946</c:v>
                </c:pt>
                <c:pt idx="2305">
                  <c:v>1.6296177894521813</c:v>
                </c:pt>
                <c:pt idx="2306">
                  <c:v>1.6304336872427172</c:v>
                </c:pt>
                <c:pt idx="2307">
                  <c:v>1.6268178911890925</c:v>
                </c:pt>
                <c:pt idx="2308">
                  <c:v>1.6264332676323656</c:v>
                </c:pt>
                <c:pt idx="2309">
                  <c:v>1.6281511017537864</c:v>
                </c:pt>
                <c:pt idx="2310">
                  <c:v>1.6312328606037898</c:v>
                </c:pt>
                <c:pt idx="2311">
                  <c:v>1.6306706742759796</c:v>
                </c:pt>
                <c:pt idx="2312">
                  <c:v>1.6282314951787655</c:v>
                </c:pt>
                <c:pt idx="2313">
                  <c:v>1.6243771321583569</c:v>
                </c:pt>
                <c:pt idx="2314">
                  <c:v>1.6237476192610225</c:v>
                </c:pt>
                <c:pt idx="2315">
                  <c:v>1.6250385036427359</c:v>
                </c:pt>
                <c:pt idx="2316">
                  <c:v>1.6293896280212414</c:v>
                </c:pt>
                <c:pt idx="2317">
                  <c:v>1.6294370353031635</c:v>
                </c:pt>
                <c:pt idx="2318">
                  <c:v>1.6329555752320755</c:v>
                </c:pt>
                <c:pt idx="2319">
                  <c:v>1.6365617483626838</c:v>
                </c:pt>
                <c:pt idx="2320">
                  <c:v>1.6436570517245537</c:v>
                </c:pt>
                <c:pt idx="2321">
                  <c:v>1.6448891617718926</c:v>
                </c:pt>
                <c:pt idx="2322">
                  <c:v>1.6446635816083015</c:v>
                </c:pt>
                <c:pt idx="2323">
                  <c:v>1.6485196977246848</c:v>
                </c:pt>
                <c:pt idx="2324">
                  <c:v>1.6467634450980115</c:v>
                </c:pt>
                <c:pt idx="2325">
                  <c:v>1.6523266195740527</c:v>
                </c:pt>
                <c:pt idx="2326">
                  <c:v>1.6523875254950882</c:v>
                </c:pt>
                <c:pt idx="2327">
                  <c:v>1.6530553228372145</c:v>
                </c:pt>
                <c:pt idx="2328">
                  <c:v>1.6498716904304092</c:v>
                </c:pt>
                <c:pt idx="2329">
                  <c:v>1.6507853562914467</c:v>
                </c:pt>
                <c:pt idx="2330">
                  <c:v>1.6551488844623286</c:v>
                </c:pt>
                <c:pt idx="2331">
                  <c:v>1.6548353748743732</c:v>
                </c:pt>
                <c:pt idx="2332">
                  <c:v>1.6556434309362411</c:v>
                </c:pt>
                <c:pt idx="2333">
                  <c:v>1.6552569352888771</c:v>
                </c:pt>
                <c:pt idx="2334">
                  <c:v>1.6587709864751918</c:v>
                </c:pt>
                <c:pt idx="2335">
                  <c:v>1.6611057104933435</c:v>
                </c:pt>
                <c:pt idx="2336">
                  <c:v>1.6609698669493689</c:v>
                </c:pt>
                <c:pt idx="2337">
                  <c:v>1.6598526738565917</c:v>
                </c:pt>
                <c:pt idx="2338">
                  <c:v>1.659310565030651</c:v>
                </c:pt>
                <c:pt idx="2339">
                  <c:v>1.6607766543054583</c:v>
                </c:pt>
                <c:pt idx="2340">
                  <c:v>1.6593212425071977</c:v>
                </c:pt>
                <c:pt idx="2341">
                  <c:v>1.6568782145206329</c:v>
                </c:pt>
                <c:pt idx="2342">
                  <c:v>1.6586154250788014</c:v>
                </c:pt>
                <c:pt idx="2343">
                  <c:v>1.6576712196057657</c:v>
                </c:pt>
                <c:pt idx="2344">
                  <c:v>1.6604461317065531</c:v>
                </c:pt>
                <c:pt idx="2345">
                  <c:v>1.6635693194669703</c:v>
                </c:pt>
                <c:pt idx="2346">
                  <c:v>1.6672432450171171</c:v>
                </c:pt>
                <c:pt idx="2347">
                  <c:v>1.6691398195390337</c:v>
                </c:pt>
                <c:pt idx="2348">
                  <c:v>1.6708783401758607</c:v>
                </c:pt>
                <c:pt idx="2349">
                  <c:v>1.6730505747051341</c:v>
                </c:pt>
                <c:pt idx="2350">
                  <c:v>1.6742412905085158</c:v>
                </c:pt>
                <c:pt idx="2351">
                  <c:v>1.6733766152189438</c:v>
                </c:pt>
                <c:pt idx="2352">
                  <c:v>1.6727715527722349</c:v>
                </c:pt>
                <c:pt idx="2353">
                  <c:v>1.6750954639585189</c:v>
                </c:pt>
                <c:pt idx="2354">
                  <c:v>1.6774475137882585</c:v>
                </c:pt>
                <c:pt idx="2355">
                  <c:v>1.6712686965910486</c:v>
                </c:pt>
                <c:pt idx="2356">
                  <c:v>1.6752670009293062</c:v>
                </c:pt>
                <c:pt idx="2357">
                  <c:v>1.6787061009040949</c:v>
                </c:pt>
                <c:pt idx="2358">
                  <c:v>1.6837441840990659</c:v>
                </c:pt>
                <c:pt idx="2359">
                  <c:v>1.6806196342675213</c:v>
                </c:pt>
                <c:pt idx="2360">
                  <c:v>1.6839615023403938</c:v>
                </c:pt>
                <c:pt idx="2361">
                  <c:v>1.6870955814354349</c:v>
                </c:pt>
                <c:pt idx="2362">
                  <c:v>1.687414984135001</c:v>
                </c:pt>
                <c:pt idx="2363">
                  <c:v>1.6878146214624001</c:v>
                </c:pt>
                <c:pt idx="2364">
                  <c:v>1.6909194521894644</c:v>
                </c:pt>
                <c:pt idx="2365">
                  <c:v>1.6924471002990356</c:v>
                </c:pt>
                <c:pt idx="2366">
                  <c:v>1.69668794160558</c:v>
                </c:pt>
                <c:pt idx="2367">
                  <c:v>1.6967081494515863</c:v>
                </c:pt>
                <c:pt idx="2368">
                  <c:v>1.6954178429298474</c:v>
                </c:pt>
                <c:pt idx="2369">
                  <c:v>1.695828548726408</c:v>
                </c:pt>
                <c:pt idx="2370">
                  <c:v>1.6985969471624107</c:v>
                </c:pt>
                <c:pt idx="2371">
                  <c:v>1.7036953040197023</c:v>
                </c:pt>
                <c:pt idx="2372">
                  <c:v>1.702548032545623</c:v>
                </c:pt>
                <c:pt idx="2373">
                  <c:v>1.7033897812285612</c:v>
                </c:pt>
                <c:pt idx="2374">
                  <c:v>1.7100261058408428</c:v>
                </c:pt>
                <c:pt idx="2375">
                  <c:v>1.7101917415749295</c:v>
                </c:pt>
                <c:pt idx="2376">
                  <c:v>1.7074529882582987</c:v>
                </c:pt>
                <c:pt idx="2377">
                  <c:v>1.7047267334527156</c:v>
                </c:pt>
                <c:pt idx="2378">
                  <c:v>1.7055498640204707</c:v>
                </c:pt>
                <c:pt idx="2379">
                  <c:v>1.7057039026506484</c:v>
                </c:pt>
                <c:pt idx="2380">
                  <c:v>1.7130903210957655</c:v>
                </c:pt>
                <c:pt idx="2381">
                  <c:v>1.719180527951417</c:v>
                </c:pt>
                <c:pt idx="2382">
                  <c:v>1.7202803221765202</c:v>
                </c:pt>
                <c:pt idx="2383">
                  <c:v>1.7241727213266362</c:v>
                </c:pt>
                <c:pt idx="2384">
                  <c:v>1.728286241577403</c:v>
                </c:pt>
                <c:pt idx="2385">
                  <c:v>1.7328373079333785</c:v>
                </c:pt>
                <c:pt idx="2386">
                  <c:v>1.7343563695164566</c:v>
                </c:pt>
                <c:pt idx="2387">
                  <c:v>1.7353898572163393</c:v>
                </c:pt>
                <c:pt idx="2388">
                  <c:v>1.7375853796515364</c:v>
                </c:pt>
                <c:pt idx="2389">
                  <c:v>1.747065284133555</c:v>
                </c:pt>
                <c:pt idx="2390">
                  <c:v>1.7466086563663816</c:v>
                </c:pt>
                <c:pt idx="2391">
                  <c:v>1.7488563473100958</c:v>
                </c:pt>
                <c:pt idx="2392">
                  <c:v>1.7455369080388115</c:v>
                </c:pt>
                <c:pt idx="2393">
                  <c:v>1.7421694616191745</c:v>
                </c:pt>
                <c:pt idx="2394">
                  <c:v>1.740008421106791</c:v>
                </c:pt>
                <c:pt idx="2395">
                  <c:v>1.738900449304944</c:v>
                </c:pt>
                <c:pt idx="2396">
                  <c:v>1.7384681163379154</c:v>
                </c:pt>
                <c:pt idx="2397">
                  <c:v>1.7365604569306088</c:v>
                </c:pt>
                <c:pt idx="2398">
                  <c:v>1.7395900041672931</c:v>
                </c:pt>
                <c:pt idx="2399">
                  <c:v>1.7558292433266094</c:v>
                </c:pt>
                <c:pt idx="2400">
                  <c:v>1.7585329220783594</c:v>
                </c:pt>
                <c:pt idx="2401">
                  <c:v>1.7616232858185572</c:v>
                </c:pt>
                <c:pt idx="2402">
                  <c:v>1.7641153818092479</c:v>
                </c:pt>
                <c:pt idx="2403">
                  <c:v>1.7679875080488263</c:v>
                </c:pt>
                <c:pt idx="2404">
                  <c:v>1.7684966565298652</c:v>
                </c:pt>
                <c:pt idx="2405">
                  <c:v>1.774714936110811</c:v>
                </c:pt>
                <c:pt idx="2406">
                  <c:v>1.7739122386792074</c:v>
                </c:pt>
                <c:pt idx="2407">
                  <c:v>1.7809657986576719</c:v>
                </c:pt>
                <c:pt idx="2408">
                  <c:v>1.7753113912398413</c:v>
                </c:pt>
                <c:pt idx="2409">
                  <c:v>1.7819523972951399</c:v>
                </c:pt>
                <c:pt idx="2410">
                  <c:v>1.7636098075306612</c:v>
                </c:pt>
                <c:pt idx="2411">
                  <c:v>1.7758871816585717</c:v>
                </c:pt>
                <c:pt idx="2412">
                  <c:v>1.7755622884531967</c:v>
                </c:pt>
                <c:pt idx="2413">
                  <c:v>1.7767960772620621</c:v>
                </c:pt>
                <c:pt idx="2414">
                  <c:v>1.7791639830199737</c:v>
                </c:pt>
                <c:pt idx="2415">
                  <c:v>1.7853553568389258</c:v>
                </c:pt>
                <c:pt idx="2416">
                  <c:v>1.7884283659412197</c:v>
                </c:pt>
                <c:pt idx="2417">
                  <c:v>1.7874079633616518</c:v>
                </c:pt>
                <c:pt idx="2418">
                  <c:v>1.7906496014646087</c:v>
                </c:pt>
                <c:pt idx="2419">
                  <c:v>1.7900828974334684</c:v>
                </c:pt>
                <c:pt idx="2420">
                  <c:v>1.7872285996434993</c:v>
                </c:pt>
                <c:pt idx="2421">
                  <c:v>1.7859513791085802</c:v>
                </c:pt>
                <c:pt idx="2422">
                  <c:v>1.7941474767794565</c:v>
                </c:pt>
                <c:pt idx="2423">
                  <c:v>1.8018748851639295</c:v>
                </c:pt>
                <c:pt idx="2424">
                  <c:v>1.8027649909903083</c:v>
                </c:pt>
                <c:pt idx="2425">
                  <c:v>1.8019260547052569</c:v>
                </c:pt>
                <c:pt idx="2426">
                  <c:v>1.8070906490602483</c:v>
                </c:pt>
                <c:pt idx="2427">
                  <c:v>1.815816675752963</c:v>
                </c:pt>
                <c:pt idx="2428">
                  <c:v>1.8171086097857532</c:v>
                </c:pt>
                <c:pt idx="2429">
                  <c:v>1.8181080163948773</c:v>
                </c:pt>
                <c:pt idx="2430">
                  <c:v>1.8131283854297586</c:v>
                </c:pt>
                <c:pt idx="2431">
                  <c:v>1.8123500861319606</c:v>
                </c:pt>
                <c:pt idx="2432">
                  <c:v>1.8102460219714893</c:v>
                </c:pt>
                <c:pt idx="2433">
                  <c:v>1.813390364302536</c:v>
                </c:pt>
                <c:pt idx="2434">
                  <c:v>1.8150062363226063</c:v>
                </c:pt>
                <c:pt idx="2435">
                  <c:v>1.8226136033933409</c:v>
                </c:pt>
                <c:pt idx="2436">
                  <c:v>1.8275360330279444</c:v>
                </c:pt>
                <c:pt idx="2437">
                  <c:v>1.8104718014117946</c:v>
                </c:pt>
                <c:pt idx="2438">
                  <c:v>1.8159757674686174</c:v>
                </c:pt>
                <c:pt idx="2439">
                  <c:v>1.8276116436283332</c:v>
                </c:pt>
                <c:pt idx="2440">
                  <c:v>1.8308683608635676</c:v>
                </c:pt>
                <c:pt idx="2441">
                  <c:v>1.8309619219361373</c:v>
                </c:pt>
                <c:pt idx="2442">
                  <c:v>1.8361627550026698</c:v>
                </c:pt>
                <c:pt idx="2443">
                  <c:v>1.8347225032108783</c:v>
                </c:pt>
                <c:pt idx="2444">
                  <c:v>1.8304561971893392</c:v>
                </c:pt>
                <c:pt idx="2445">
                  <c:v>1.8266557264792678</c:v>
                </c:pt>
                <c:pt idx="2446">
                  <c:v>1.8227354516423671</c:v>
                </c:pt>
                <c:pt idx="2447">
                  <c:v>1.8189214811533687</c:v>
                </c:pt>
                <c:pt idx="2448">
                  <c:v>1.825650940448341</c:v>
                </c:pt>
                <c:pt idx="2449">
                  <c:v>1.823452861408188</c:v>
                </c:pt>
                <c:pt idx="2450">
                  <c:v>1.8236268812156537</c:v>
                </c:pt>
                <c:pt idx="2451">
                  <c:v>1.8183226340631988</c:v>
                </c:pt>
                <c:pt idx="2452">
                  <c:v>1.8211941197077954</c:v>
                </c:pt>
                <c:pt idx="2453">
                  <c:v>1.8260521836979593</c:v>
                </c:pt>
                <c:pt idx="2454">
                  <c:v>1.8301069726004442</c:v>
                </c:pt>
                <c:pt idx="2455">
                  <c:v>1.832242078709154</c:v>
                </c:pt>
                <c:pt idx="2456">
                  <c:v>1.8364223781367532</c:v>
                </c:pt>
                <c:pt idx="2457">
                  <c:v>1.8413314678854633</c:v>
                </c:pt>
                <c:pt idx="2458">
                  <c:v>1.8437767023102456</c:v>
                </c:pt>
                <c:pt idx="2459">
                  <c:v>1.8429509083101254</c:v>
                </c:pt>
                <c:pt idx="2460">
                  <c:v>1.8485700523003783</c:v>
                </c:pt>
                <c:pt idx="2461">
                  <c:v>1.8490981825323363</c:v>
                </c:pt>
                <c:pt idx="2462">
                  <c:v>1.851730942448659</c:v>
                </c:pt>
                <c:pt idx="2463">
                  <c:v>1.8448965519895526</c:v>
                </c:pt>
                <c:pt idx="2464">
                  <c:v>1.8471365717569528</c:v>
                </c:pt>
                <c:pt idx="2465">
                  <c:v>1.8432112697396987</c:v>
                </c:pt>
                <c:pt idx="2466">
                  <c:v>1.8398213353632924</c:v>
                </c:pt>
                <c:pt idx="2467">
                  <c:v>1.8434955801993125</c:v>
                </c:pt>
                <c:pt idx="2468">
                  <c:v>1.8427038726487863</c:v>
                </c:pt>
                <c:pt idx="2469">
                  <c:v>1.8455956446661759</c:v>
                </c:pt>
                <c:pt idx="2470">
                  <c:v>1.8502682338082952</c:v>
                </c:pt>
                <c:pt idx="2471">
                  <c:v>1.8513496844869552</c:v>
                </c:pt>
                <c:pt idx="2472">
                  <c:v>1.8571018007073834</c:v>
                </c:pt>
                <c:pt idx="2473">
                  <c:v>1.8604570489755043</c:v>
                </c:pt>
                <c:pt idx="2474">
                  <c:v>1.8660112018836521</c:v>
                </c:pt>
                <c:pt idx="2475">
                  <c:v>1.8659406885801362</c:v>
                </c:pt>
                <c:pt idx="2476">
                  <c:v>1.8705817781445961</c:v>
                </c:pt>
                <c:pt idx="2477">
                  <c:v>1.8767298813158888</c:v>
                </c:pt>
                <c:pt idx="2478">
                  <c:v>1.8758336005285492</c:v>
                </c:pt>
                <c:pt idx="2479">
                  <c:v>1.8741004806804313</c:v>
                </c:pt>
                <c:pt idx="2480">
                  <c:v>1.8708195067057196</c:v>
                </c:pt>
                <c:pt idx="2481">
                  <c:v>1.8711337715389043</c:v>
                </c:pt>
                <c:pt idx="2482">
                  <c:v>1.8759488913186033</c:v>
                </c:pt>
                <c:pt idx="2483">
                  <c:v>1.8707244330401029</c:v>
                </c:pt>
                <c:pt idx="2484">
                  <c:v>1.8787179081478802</c:v>
                </c:pt>
                <c:pt idx="2485">
                  <c:v>1.8832438245749703</c:v>
                </c:pt>
                <c:pt idx="2486">
                  <c:v>1.8864267744889969</c:v>
                </c:pt>
                <c:pt idx="2487">
                  <c:v>1.8927100556158674</c:v>
                </c:pt>
                <c:pt idx="2488">
                  <c:v>1.8918217033976392</c:v>
                </c:pt>
                <c:pt idx="2489">
                  <c:v>1.8902493081379801</c:v>
                </c:pt>
                <c:pt idx="2490">
                  <c:v>1.8969851420110282</c:v>
                </c:pt>
                <c:pt idx="2491">
                  <c:v>1.9037681832938222</c:v>
                </c:pt>
                <c:pt idx="2492">
                  <c:v>1.9066799136507988</c:v>
                </c:pt>
                <c:pt idx="2493">
                  <c:v>1.9035756973727214</c:v>
                </c:pt>
                <c:pt idx="2494">
                  <c:v>1.912371543346582</c:v>
                </c:pt>
                <c:pt idx="2495">
                  <c:v>1.9172919534243706</c:v>
                </c:pt>
                <c:pt idx="2496">
                  <c:v>1.919729682796284</c:v>
                </c:pt>
                <c:pt idx="2497">
                  <c:v>1.9300587019068669</c:v>
                </c:pt>
                <c:pt idx="2498">
                  <c:v>1.93706004450078</c:v>
                </c:pt>
                <c:pt idx="2499">
                  <c:v>1.9373808286936414</c:v>
                </c:pt>
                <c:pt idx="2500">
                  <c:v>1.9339135468006656</c:v>
                </c:pt>
                <c:pt idx="2501">
                  <c:v>1.9408934628862224</c:v>
                </c:pt>
                <c:pt idx="2502">
                  <c:v>1.9364294841329592</c:v>
                </c:pt>
                <c:pt idx="2503">
                  <c:v>1.9398813812517508</c:v>
                </c:pt>
                <c:pt idx="2504">
                  <c:v>1.940719350699549</c:v>
                </c:pt>
                <c:pt idx="2505">
                  <c:v>1.9435938755186324</c:v>
                </c:pt>
                <c:pt idx="2506">
                  <c:v>1.931714824623048</c:v>
                </c:pt>
                <c:pt idx="2507">
                  <c:v>1.9276216710006591</c:v>
                </c:pt>
                <c:pt idx="2508">
                  <c:v>1.9229097907638111</c:v>
                </c:pt>
                <c:pt idx="2509">
                  <c:v>1.9323332759075531</c:v>
                </c:pt>
                <c:pt idx="2510">
                  <c:v>1.9431854973200957</c:v>
                </c:pt>
                <c:pt idx="2511">
                  <c:v>1.9496191791215327</c:v>
                </c:pt>
                <c:pt idx="2512">
                  <c:v>1.9524222254346961</c:v>
                </c:pt>
                <c:pt idx="2513">
                  <c:v>1.9549416070996928</c:v>
                </c:pt>
                <c:pt idx="2514">
                  <c:v>1.9518067326833413</c:v>
                </c:pt>
                <c:pt idx="2515">
                  <c:v>1.9518643383065146</c:v>
                </c:pt>
                <c:pt idx="2516">
                  <c:v>1.9596517778938416</c:v>
                </c:pt>
                <c:pt idx="2517">
                  <c:v>1.9622770726291607</c:v>
                </c:pt>
                <c:pt idx="2518">
                  <c:v>1.969043032119554</c:v>
                </c:pt>
                <c:pt idx="2519">
                  <c:v>1.9759100906277958</c:v>
                </c:pt>
                <c:pt idx="2520">
                  <c:v>1.9851046043222877</c:v>
                </c:pt>
                <c:pt idx="2521">
                  <c:v>1.9908667947511667</c:v>
                </c:pt>
                <c:pt idx="2522">
                  <c:v>1.9909978086629201</c:v>
                </c:pt>
                <c:pt idx="2523">
                  <c:v>1.9697439367952065</c:v>
                </c:pt>
                <c:pt idx="2524">
                  <c:v>1.9698354743515476</c:v>
                </c:pt>
                <c:pt idx="2525">
                  <c:v>1.9834856639691161</c:v>
                </c:pt>
                <c:pt idx="2526">
                  <c:v>1.9920438578390036</c:v>
                </c:pt>
                <c:pt idx="2527">
                  <c:v>1.9928930885998273</c:v>
                </c:pt>
                <c:pt idx="2528">
                  <c:v>1.9951465598855076</c:v>
                </c:pt>
                <c:pt idx="2529">
                  <c:v>1.9990852215618855</c:v>
                </c:pt>
                <c:pt idx="2530">
                  <c:v>2.0038293695425775</c:v>
                </c:pt>
                <c:pt idx="2531">
                  <c:v>2.0028146937666138</c:v>
                </c:pt>
                <c:pt idx="2532">
                  <c:v>2.0035574125872255</c:v>
                </c:pt>
                <c:pt idx="2533">
                  <c:v>2.0041712767497075</c:v>
                </c:pt>
                <c:pt idx="2534">
                  <c:v>2.0067136230035842</c:v>
                </c:pt>
                <c:pt idx="2535">
                  <c:v>1.9994864009229323</c:v>
                </c:pt>
                <c:pt idx="2536">
                  <c:v>1.9905890563723343</c:v>
                </c:pt>
                <c:pt idx="2537">
                  <c:v>1.9954925367169141</c:v>
                </c:pt>
                <c:pt idx="2538">
                  <c:v>1.9852844708705963</c:v>
                </c:pt>
                <c:pt idx="2539">
                  <c:v>1.9667904841850721</c:v>
                </c:pt>
                <c:pt idx="2540">
                  <c:v>1.9734458831738551</c:v>
                </c:pt>
                <c:pt idx="2541">
                  <c:v>1.9793406931662363</c:v>
                </c:pt>
                <c:pt idx="2542">
                  <c:v>1.9690498066647992</c:v>
                </c:pt>
                <c:pt idx="2543">
                  <c:v>1.9453612074575397</c:v>
                </c:pt>
                <c:pt idx="2544">
                  <c:v>1.9332720741377423</c:v>
                </c:pt>
                <c:pt idx="2545">
                  <c:v>1.9513453729132659</c:v>
                </c:pt>
                <c:pt idx="2546">
                  <c:v>1.936379165470643</c:v>
                </c:pt>
                <c:pt idx="2547">
                  <c:v>1.9233211659582559</c:v>
                </c:pt>
                <c:pt idx="2548">
                  <c:v>1.9080978481878272</c:v>
                </c:pt>
                <c:pt idx="2549">
                  <c:v>1.9169005065014497</c:v>
                </c:pt>
                <c:pt idx="2550">
                  <c:v>1.9119913210861126</c:v>
                </c:pt>
                <c:pt idx="2551">
                  <c:v>1.8969415541353321</c:v>
                </c:pt>
                <c:pt idx="2552">
                  <c:v>1.9131074041336198</c:v>
                </c:pt>
                <c:pt idx="2553">
                  <c:v>1.9269746188299448</c:v>
                </c:pt>
                <c:pt idx="2554">
                  <c:v>1.9371213556681124</c:v>
                </c:pt>
                <c:pt idx="2555">
                  <c:v>1.9332680594325358</c:v>
                </c:pt>
                <c:pt idx="2556">
                  <c:v>1.921310624191495</c:v>
                </c:pt>
                <c:pt idx="2557">
                  <c:v>1.9255144956944241</c:v>
                </c:pt>
                <c:pt idx="2558">
                  <c:v>1.9387762848112693</c:v>
                </c:pt>
                <c:pt idx="2559">
                  <c:v>1.9414159477313628</c:v>
                </c:pt>
                <c:pt idx="2560">
                  <c:v>1.9427058421612329</c:v>
                </c:pt>
                <c:pt idx="2561">
                  <c:v>1.9441326468485887</c:v>
                </c:pt>
                <c:pt idx="2562">
                  <c:v>1.9526297748588588</c:v>
                </c:pt>
                <c:pt idx="2563">
                  <c:v>1.9493261916430979</c:v>
                </c:pt>
                <c:pt idx="2564">
                  <c:v>1.925434623200015</c:v>
                </c:pt>
                <c:pt idx="2565">
                  <c:v>1.9246007980393725</c:v>
                </c:pt>
                <c:pt idx="2566">
                  <c:v>1.9363330357721147</c:v>
                </c:pt>
                <c:pt idx="2567">
                  <c:v>1.9281486970896482</c:v>
                </c:pt>
                <c:pt idx="2568">
                  <c:v>1.9265835929907433</c:v>
                </c:pt>
                <c:pt idx="2569">
                  <c:v>1.9254772898083352</c:v>
                </c:pt>
                <c:pt idx="2570">
                  <c:v>1.9368661755872378</c:v>
                </c:pt>
                <c:pt idx="2571">
                  <c:v>1.9319737975805751</c:v>
                </c:pt>
                <c:pt idx="2572">
                  <c:v>1.9307978372716454</c:v>
                </c:pt>
                <c:pt idx="2573">
                  <c:v>1.9387695315335571</c:v>
                </c:pt>
                <c:pt idx="2574">
                  <c:v>1.9529254869782051</c:v>
                </c:pt>
                <c:pt idx="2575">
                  <c:v>1.950029961113414</c:v>
                </c:pt>
                <c:pt idx="2576">
                  <c:v>1.9454995738152794</c:v>
                </c:pt>
                <c:pt idx="2577">
                  <c:v>1.9510824981822152</c:v>
                </c:pt>
                <c:pt idx="2578">
                  <c:v>1.9526868936371611</c:v>
                </c:pt>
                <c:pt idx="2579">
                  <c:v>1.9552720909957384</c:v>
                </c:pt>
                <c:pt idx="2580">
                  <c:v>1.9362130208715096</c:v>
                </c:pt>
                <c:pt idx="2581">
                  <c:v>1.9414808499552463</c:v>
                </c:pt>
                <c:pt idx="2582">
                  <c:v>1.932140077271302</c:v>
                </c:pt>
                <c:pt idx="2583">
                  <c:v>1.9188644052117034</c:v>
                </c:pt>
                <c:pt idx="2584">
                  <c:v>1.8955748489467039</c:v>
                </c:pt>
                <c:pt idx="2585">
                  <c:v>1.8759879214823856</c:v>
                </c:pt>
                <c:pt idx="2586">
                  <c:v>1.8717730910805863</c:v>
                </c:pt>
                <c:pt idx="2587">
                  <c:v>1.8878298568562113</c:v>
                </c:pt>
                <c:pt idx="2588">
                  <c:v>1.901932612949969</c:v>
                </c:pt>
                <c:pt idx="2589">
                  <c:v>1.9021583549839671</c:v>
                </c:pt>
                <c:pt idx="2590">
                  <c:v>1.8975079310693497</c:v>
                </c:pt>
                <c:pt idx="2591">
                  <c:v>1.8974834990399705</c:v>
                </c:pt>
                <c:pt idx="2592">
                  <c:v>1.8903366129449726</c:v>
                </c:pt>
                <c:pt idx="2593">
                  <c:v>1.8984773933793568</c:v>
                </c:pt>
                <c:pt idx="2594">
                  <c:v>1.9046218288014658</c:v>
                </c:pt>
                <c:pt idx="2595">
                  <c:v>1.9005786750213434</c:v>
                </c:pt>
                <c:pt idx="2596">
                  <c:v>1.9009794390146262</c:v>
                </c:pt>
                <c:pt idx="2597">
                  <c:v>1.8922403341786955</c:v>
                </c:pt>
                <c:pt idx="2598">
                  <c:v>1.88077123215068</c:v>
                </c:pt>
                <c:pt idx="2599">
                  <c:v>1.8965968314890647</c:v>
                </c:pt>
                <c:pt idx="2600">
                  <c:v>1.8909261481350725</c:v>
                </c:pt>
                <c:pt idx="2601">
                  <c:v>1.8931565459538</c:v>
                </c:pt>
                <c:pt idx="2602">
                  <c:v>1.8996600129616197</c:v>
                </c:pt>
                <c:pt idx="2603">
                  <c:v>1.9019143607107729</c:v>
                </c:pt>
                <c:pt idx="2604">
                  <c:v>1.8962797438562033</c:v>
                </c:pt>
                <c:pt idx="2605">
                  <c:v>1.8991675802273542</c:v>
                </c:pt>
                <c:pt idx="2606">
                  <c:v>1.8935098191483</c:v>
                </c:pt>
                <c:pt idx="2607">
                  <c:v>1.896877542265156</c:v>
                </c:pt>
                <c:pt idx="2608">
                  <c:v>1.8926757318803191</c:v>
                </c:pt>
                <c:pt idx="2609">
                  <c:v>1.8952001219253638</c:v>
                </c:pt>
                <c:pt idx="2610">
                  <c:v>1.9059566750565371</c:v>
                </c:pt>
                <c:pt idx="2611">
                  <c:v>1.9121317252089112</c:v>
                </c:pt>
                <c:pt idx="2612">
                  <c:v>1.9228528799445748</c:v>
                </c:pt>
                <c:pt idx="2613">
                  <c:v>1.9255836910885329</c:v>
                </c:pt>
                <c:pt idx="2614">
                  <c:v>1.9254630222303815</c:v>
                </c:pt>
                <c:pt idx="2615">
                  <c:v>1.9325032442672496</c:v>
                </c:pt>
                <c:pt idx="2616">
                  <c:v>1.9356588563170678</c:v>
                </c:pt>
                <c:pt idx="2617">
                  <c:v>1.9366096059299975</c:v>
                </c:pt>
                <c:pt idx="2618">
                  <c:v>1.9422903329817252</c:v>
                </c:pt>
                <c:pt idx="2619">
                  <c:v>1.9315922317302334</c:v>
                </c:pt>
                <c:pt idx="2620">
                  <c:v>1.9382277533940835</c:v>
                </c:pt>
                <c:pt idx="2621">
                  <c:v>1.9437084305589905</c:v>
                </c:pt>
                <c:pt idx="2622">
                  <c:v>1.9481258993655577</c:v>
                </c:pt>
                <c:pt idx="2623">
                  <c:v>1.9514797123562921</c:v>
                </c:pt>
                <c:pt idx="2624">
                  <c:v>1.9467018604695663</c:v>
                </c:pt>
                <c:pt idx="2625">
                  <c:v>1.9471531064259229</c:v>
                </c:pt>
                <c:pt idx="2626">
                  <c:v>1.9465072282661955</c:v>
                </c:pt>
                <c:pt idx="2627">
                  <c:v>1.9418607299409569</c:v>
                </c:pt>
                <c:pt idx="2628">
                  <c:v>1.9402822602046155</c:v>
                </c:pt>
                <c:pt idx="2629">
                  <c:v>1.9524830898293004</c:v>
                </c:pt>
                <c:pt idx="2630">
                  <c:v>1.956915886716535</c:v>
                </c:pt>
                <c:pt idx="2631">
                  <c:v>1.9640326824299772</c:v>
                </c:pt>
                <c:pt idx="2632">
                  <c:v>1.9626751261021769</c:v>
                </c:pt>
                <c:pt idx="2633">
                  <c:v>1.9617113769154388</c:v>
                </c:pt>
                <c:pt idx="2634">
                  <c:v>1.9643893516572282</c:v>
                </c:pt>
                <c:pt idx="2635">
                  <c:v>1.9625627948641426</c:v>
                </c:pt>
                <c:pt idx="2636">
                  <c:v>1.9594338227462396</c:v>
                </c:pt>
                <c:pt idx="2637">
                  <c:v>1.962460599772065</c:v>
                </c:pt>
                <c:pt idx="2638">
                  <c:v>1.9617803790805408</c:v>
                </c:pt>
                <c:pt idx="2639">
                  <c:v>1.9576751750358206</c:v>
                </c:pt>
                <c:pt idx="2640">
                  <c:v>1.9628562572836545</c:v>
                </c:pt>
                <c:pt idx="2641">
                  <c:v>1.9645170413802298</c:v>
                </c:pt>
                <c:pt idx="2642">
                  <c:v>1.9630600169966921</c:v>
                </c:pt>
                <c:pt idx="2643">
                  <c:v>1.9648715055093642</c:v>
                </c:pt>
                <c:pt idx="2644">
                  <c:v>1.9689040485946203</c:v>
                </c:pt>
                <c:pt idx="2645">
                  <c:v>1.9683192071020825</c:v>
                </c:pt>
                <c:pt idx="2646">
                  <c:v>1.9521688459102877</c:v>
                </c:pt>
                <c:pt idx="2647">
                  <c:v>1.9546012522393108</c:v>
                </c:pt>
                <c:pt idx="2648">
                  <c:v>1.9569134066279981</c:v>
                </c:pt>
                <c:pt idx="2649">
                  <c:v>1.9643504174155872</c:v>
                </c:pt>
                <c:pt idx="2650">
                  <c:v>1.9693488875643568</c:v>
                </c:pt>
                <c:pt idx="2651">
                  <c:v>1.9664701417842241</c:v>
                </c:pt>
                <c:pt idx="2652">
                  <c:v>1.9693461096969955</c:v>
                </c:pt>
                <c:pt idx="2653">
                  <c:v>1.96515228626106</c:v>
                </c:pt>
                <c:pt idx="2654">
                  <c:v>1.966433043982825</c:v>
                </c:pt>
                <c:pt idx="2655">
                  <c:v>1.9659330226332612</c:v>
                </c:pt>
                <c:pt idx="2656">
                  <c:v>1.9650823639543047</c:v>
                </c:pt>
                <c:pt idx="2657">
                  <c:v>1.9723023968501117</c:v>
                </c:pt>
                <c:pt idx="2658">
                  <c:v>1.9723828611936634</c:v>
                </c:pt>
                <c:pt idx="2659">
                  <c:v>1.9732707778688465</c:v>
                </c:pt>
                <c:pt idx="2660">
                  <c:v>1.9807108197650745</c:v>
                </c:pt>
                <c:pt idx="2661">
                  <c:v>1.9832283381797682</c:v>
                </c:pt>
                <c:pt idx="2662">
                  <c:v>1.9935366377772543</c:v>
                </c:pt>
                <c:pt idx="2663">
                  <c:v>1.9970960993301683</c:v>
                </c:pt>
                <c:pt idx="2664">
                  <c:v>1.9961631370820201</c:v>
                </c:pt>
                <c:pt idx="2665">
                  <c:v>1.9962699605129048</c:v>
                </c:pt>
                <c:pt idx="2666">
                  <c:v>1.9979504830064674</c:v>
                </c:pt>
                <c:pt idx="2667">
                  <c:v>1.9911253206850077</c:v>
                </c:pt>
                <c:pt idx="2668">
                  <c:v>1.9943545268605856</c:v>
                </c:pt>
                <c:pt idx="2669">
                  <c:v>1.9953865684265129</c:v>
                </c:pt>
                <c:pt idx="2670">
                  <c:v>1.9921907342960439</c:v>
                </c:pt>
                <c:pt idx="2671">
                  <c:v>1.9683507672510603</c:v>
                </c:pt>
                <c:pt idx="2672">
                  <c:v>1.9664310176777362</c:v>
                </c:pt>
                <c:pt idx="2673">
                  <c:v>1.9730541542928413</c:v>
                </c:pt>
                <c:pt idx="2674">
                  <c:v>1.9526702257383843</c:v>
                </c:pt>
                <c:pt idx="2675">
                  <c:v>1.9599992098325054</c:v>
                </c:pt>
                <c:pt idx="2676">
                  <c:v>1.9452631783250913</c:v>
                </c:pt>
                <c:pt idx="2677">
                  <c:v>1.949487226580582</c:v>
                </c:pt>
                <c:pt idx="2678">
                  <c:v>1.9459259167772898</c:v>
                </c:pt>
                <c:pt idx="2679">
                  <c:v>1.953158791898195</c:v>
                </c:pt>
                <c:pt idx="2680">
                  <c:v>1.9432934383105691</c:v>
                </c:pt>
                <c:pt idx="2681">
                  <c:v>1.9448201594272982</c:v>
                </c:pt>
                <c:pt idx="2682">
                  <c:v>1.9529080959065885</c:v>
                </c:pt>
                <c:pt idx="2683">
                  <c:v>1.9476983338289959</c:v>
                </c:pt>
                <c:pt idx="2684">
                  <c:v>1.9381204709570752</c:v>
                </c:pt>
                <c:pt idx="2685">
                  <c:v>1.942749369857895</c:v>
                </c:pt>
                <c:pt idx="2686">
                  <c:v>1.9424747811993766</c:v>
                </c:pt>
                <c:pt idx="2687">
                  <c:v>1.9231084464465911</c:v>
                </c:pt>
                <c:pt idx="2688">
                  <c:v>1.9190741673995333</c:v>
                </c:pt>
                <c:pt idx="2689">
                  <c:v>1.9098743849011321</c:v>
                </c:pt>
                <c:pt idx="2690">
                  <c:v>1.9213593998289777</c:v>
                </c:pt>
                <c:pt idx="2691">
                  <c:v>1.9182013340013002</c:v>
                </c:pt>
                <c:pt idx="2692">
                  <c:v>1.9240259554732784</c:v>
                </c:pt>
                <c:pt idx="2693">
                  <c:v>1.922425678579782</c:v>
                </c:pt>
                <c:pt idx="2694">
                  <c:v>1.9277605855685556</c:v>
                </c:pt>
                <c:pt idx="2695">
                  <c:v>1.9260300299910507</c:v>
                </c:pt>
                <c:pt idx="2696">
                  <c:v>1.9282512847754236</c:v>
                </c:pt>
                <c:pt idx="2697">
                  <c:v>1.9374983954816891</c:v>
                </c:pt>
                <c:pt idx="2698">
                  <c:v>1.9401814493154583</c:v>
                </c:pt>
                <c:pt idx="2699">
                  <c:v>1.9395861394327638</c:v>
                </c:pt>
                <c:pt idx="2700">
                  <c:v>1.9407467988402551</c:v>
                </c:pt>
                <c:pt idx="2701">
                  <c:v>1.9473913641592515</c:v>
                </c:pt>
                <c:pt idx="2702">
                  <c:v>1.9454045183046136</c:v>
                </c:pt>
                <c:pt idx="2703">
                  <c:v>1.9472131325336559</c:v>
                </c:pt>
                <c:pt idx="2704">
                  <c:v>1.9269540062707518</c:v>
                </c:pt>
                <c:pt idx="2705">
                  <c:v>1.9295177302517947</c:v>
                </c:pt>
                <c:pt idx="2706">
                  <c:v>1.9206942500423103</c:v>
                </c:pt>
                <c:pt idx="2707">
                  <c:v>1.9270821764784718</c:v>
                </c:pt>
                <c:pt idx="2708">
                  <c:v>1.9398578350202218</c:v>
                </c:pt>
                <c:pt idx="2709">
                  <c:v>1.9403459984778546</c:v>
                </c:pt>
                <c:pt idx="2710">
                  <c:v>1.9410784356718562</c:v>
                </c:pt>
                <c:pt idx="2711">
                  <c:v>1.9432774122298602</c:v>
                </c:pt>
                <c:pt idx="2712">
                  <c:v>1.9436812672505919</c:v>
                </c:pt>
                <c:pt idx="2713">
                  <c:v>1.9407691743559272</c:v>
                </c:pt>
                <c:pt idx="2714">
                  <c:v>1.9367080675313058</c:v>
                </c:pt>
                <c:pt idx="2715">
                  <c:v>1.9376080223955119</c:v>
                </c:pt>
                <c:pt idx="2716">
                  <c:v>1.9443457454443767</c:v>
                </c:pt>
                <c:pt idx="2717">
                  <c:v>1.9448855823283639</c:v>
                </c:pt>
                <c:pt idx="2718">
                  <c:v>1.9462049756753341</c:v>
                </c:pt>
                <c:pt idx="2719">
                  <c:v>1.9520705028672531</c:v>
                </c:pt>
                <c:pt idx="2720">
                  <c:v>1.9585462672598892</c:v>
                </c:pt>
                <c:pt idx="2721">
                  <c:v>1.9662426692415851</c:v>
                </c:pt>
                <c:pt idx="2722">
                  <c:v>1.9643113124835145</c:v>
                </c:pt>
                <c:pt idx="2723">
                  <c:v>1.9661999463956332</c:v>
                </c:pt>
                <c:pt idx="2724">
                  <c:v>1.9617089949493238</c:v>
                </c:pt>
                <c:pt idx="2725">
                  <c:v>1.9641104675954566</c:v>
                </c:pt>
                <c:pt idx="2726">
                  <c:v>1.9611542557126111</c:v>
                </c:pt>
                <c:pt idx="2727">
                  <c:v>1.9570591298578712</c:v>
                </c:pt>
                <c:pt idx="2728">
                  <c:v>1.9660846828436751</c:v>
                </c:pt>
                <c:pt idx="2729">
                  <c:v>1.9668175543649624</c:v>
                </c:pt>
                <c:pt idx="2730">
                  <c:v>1.9670498295013847</c:v>
                </c:pt>
                <c:pt idx="2731">
                  <c:v>1.972347971841379</c:v>
                </c:pt>
                <c:pt idx="2732">
                  <c:v>1.9721477723364267</c:v>
                </c:pt>
                <c:pt idx="2733">
                  <c:v>1.9671151349929263</c:v>
                </c:pt>
                <c:pt idx="2734">
                  <c:v>1.9644971448108</c:v>
                </c:pt>
                <c:pt idx="2735">
                  <c:v>1.9691199697521469</c:v>
                </c:pt>
                <c:pt idx="2736">
                  <c:v>1.9668150188497648</c:v>
                </c:pt>
                <c:pt idx="2737">
                  <c:v>1.9687922042418498</c:v>
                </c:pt>
                <c:pt idx="2738">
                  <c:v>1.9685639654361315</c:v>
                </c:pt>
                <c:pt idx="2739">
                  <c:v>1.9685119717927386</c:v>
                </c:pt>
                <c:pt idx="2740">
                  <c:v>1.9652626207166848</c:v>
                </c:pt>
                <c:pt idx="2741">
                  <c:v>1.9658175585378148</c:v>
                </c:pt>
                <c:pt idx="2742">
                  <c:v>1.9559318630182938</c:v>
                </c:pt>
                <c:pt idx="2743">
                  <c:v>1.9519668640094805</c:v>
                </c:pt>
                <c:pt idx="2744">
                  <c:v>1.9512566086615819</c:v>
                </c:pt>
                <c:pt idx="2745">
                  <c:v>1.9459910510376264</c:v>
                </c:pt>
                <c:pt idx="2746">
                  <c:v>1.9488592773861326</c:v>
                </c:pt>
                <c:pt idx="2747">
                  <c:v>1.9490293508219145</c:v>
                </c:pt>
                <c:pt idx="2748">
                  <c:v>1.9494534318596743</c:v>
                </c:pt>
                <c:pt idx="2749">
                  <c:v>1.9492275738574592</c:v>
                </c:pt>
                <c:pt idx="2750">
                  <c:v>1.9572422212526839</c:v>
                </c:pt>
                <c:pt idx="2751">
                  <c:v>1.9571763435158824</c:v>
                </c:pt>
                <c:pt idx="2752">
                  <c:v>1.9581944269603315</c:v>
                </c:pt>
                <c:pt idx="2753">
                  <c:v>1.9497101599273441</c:v>
                </c:pt>
                <c:pt idx="2754">
                  <c:v>1.9445260861868476</c:v>
                </c:pt>
                <c:pt idx="2755">
                  <c:v>1.9458434140214358</c:v>
                </c:pt>
                <c:pt idx="2756">
                  <c:v>1.9470704478159939</c:v>
                </c:pt>
                <c:pt idx="2757">
                  <c:v>1.9487047199190575</c:v>
                </c:pt>
                <c:pt idx="2758">
                  <c:v>1.9479412633782172</c:v>
                </c:pt>
                <c:pt idx="2759">
                  <c:v>1.950683693845831</c:v>
                </c:pt>
                <c:pt idx="2760">
                  <c:v>1.949685875600343</c:v>
                </c:pt>
                <c:pt idx="2761">
                  <c:v>1.9450966984477518</c:v>
                </c:pt>
                <c:pt idx="2762">
                  <c:v>1.9448239212968219</c:v>
                </c:pt>
                <c:pt idx="2763">
                  <c:v>1.9468593446967135</c:v>
                </c:pt>
                <c:pt idx="2764">
                  <c:v>1.9488477953234722</c:v>
                </c:pt>
                <c:pt idx="2765">
                  <c:v>1.946896880839172</c:v>
                </c:pt>
                <c:pt idx="2766">
                  <c:v>1.9465319661045937</c:v>
                </c:pt>
                <c:pt idx="2767">
                  <c:v>1.9472205576387185</c:v>
                </c:pt>
                <c:pt idx="2768">
                  <c:v>1.9468990114032356</c:v>
                </c:pt>
                <c:pt idx="2769">
                  <c:v>1.9468997795116412</c:v>
                </c:pt>
                <c:pt idx="2770">
                  <c:v>1.9573426152691242</c:v>
                </c:pt>
                <c:pt idx="2771">
                  <c:v>1.9570131139722833</c:v>
                </c:pt>
                <c:pt idx="2772">
                  <c:v>1.9577686378636903</c:v>
                </c:pt>
                <c:pt idx="2773">
                  <c:v>1.9594864758363566</c:v>
                </c:pt>
                <c:pt idx="2774">
                  <c:v>1.9600065407119784</c:v>
                </c:pt>
                <c:pt idx="2775">
                  <c:v>1.9599409161299963</c:v>
                </c:pt>
                <c:pt idx="2776">
                  <c:v>1.9588358151187633</c:v>
                </c:pt>
                <c:pt idx="2777">
                  <c:v>1.9494160062481913</c:v>
                </c:pt>
                <c:pt idx="2778">
                  <c:v>1.9515982339898532</c:v>
                </c:pt>
                <c:pt idx="2779">
                  <c:v>1.9578935763453529</c:v>
                </c:pt>
                <c:pt idx="2780">
                  <c:v>1.957017853350145</c:v>
                </c:pt>
                <c:pt idx="2781">
                  <c:v>1.9592607548850935</c:v>
                </c:pt>
                <c:pt idx="2782">
                  <c:v>1.9602931794313898</c:v>
                </c:pt>
                <c:pt idx="2783">
                  <c:v>1.9588427233121708</c:v>
                </c:pt>
                <c:pt idx="2784">
                  <c:v>1.9629140097006283</c:v>
                </c:pt>
                <c:pt idx="2785">
                  <c:v>1.9616723582971454</c:v>
                </c:pt>
                <c:pt idx="2786">
                  <c:v>1.9589572694798965</c:v>
                </c:pt>
                <c:pt idx="2787">
                  <c:v>1.9661714310616634</c:v>
                </c:pt>
                <c:pt idx="2788">
                  <c:v>1.9684636616653239</c:v>
                </c:pt>
                <c:pt idx="2789">
                  <c:v>1.9694421251700589</c:v>
                </c:pt>
                <c:pt idx="2790">
                  <c:v>1.9705833807838156</c:v>
                </c:pt>
                <c:pt idx="2791">
                  <c:v>1.971957800240008</c:v>
                </c:pt>
                <c:pt idx="2792">
                  <c:v>1.9776949175032517</c:v>
                </c:pt>
                <c:pt idx="2793">
                  <c:v>1.9783570960099384</c:v>
                </c:pt>
                <c:pt idx="2794">
                  <c:v>1.9801060838059599</c:v>
                </c:pt>
                <c:pt idx="2795">
                  <c:v>1.9817076347383202</c:v>
                </c:pt>
                <c:pt idx="2796">
                  <c:v>1.9810180364892653</c:v>
                </c:pt>
                <c:pt idx="2797">
                  <c:v>1.9824643971731013</c:v>
                </c:pt>
                <c:pt idx="2798">
                  <c:v>1.9878711005294327</c:v>
                </c:pt>
                <c:pt idx="2799">
                  <c:v>1.9887382372053024</c:v>
                </c:pt>
                <c:pt idx="2800">
                  <c:v>1.9887582523751504</c:v>
                </c:pt>
                <c:pt idx="2801">
                  <c:v>1.9890259024440302</c:v>
                </c:pt>
                <c:pt idx="2802">
                  <c:v>1.9885961982140425</c:v>
                </c:pt>
                <c:pt idx="2803">
                  <c:v>1.9887593106145223</c:v>
                </c:pt>
                <c:pt idx="2804">
                  <c:v>1.989855097552671</c:v>
                </c:pt>
                <c:pt idx="2805">
                  <c:v>1.9933553810988249</c:v>
                </c:pt>
                <c:pt idx="2806">
                  <c:v>1.9908560843624472</c:v>
                </c:pt>
                <c:pt idx="2807">
                  <c:v>1.9911740478838127</c:v>
                </c:pt>
                <c:pt idx="2808">
                  <c:v>1.9953631833681245</c:v>
                </c:pt>
                <c:pt idx="2809">
                  <c:v>1.9890343067262317</c:v>
                </c:pt>
                <c:pt idx="2810">
                  <c:v>1.9900973107010207</c:v>
                </c:pt>
                <c:pt idx="2811">
                  <c:v>1.9893486912657865</c:v>
                </c:pt>
                <c:pt idx="2812">
                  <c:v>1.9869364614434593</c:v>
                </c:pt>
                <c:pt idx="2813">
                  <c:v>1.9891467164733068</c:v>
                </c:pt>
                <c:pt idx="2814">
                  <c:v>1.9904021175000142</c:v>
                </c:pt>
                <c:pt idx="2815">
                  <c:v>1.9920138352282291</c:v>
                </c:pt>
                <c:pt idx="2816">
                  <c:v>1.9927928200349394</c:v>
                </c:pt>
                <c:pt idx="2817">
                  <c:v>1.9973301602671583</c:v>
                </c:pt>
                <c:pt idx="2818">
                  <c:v>2.0012727255348297</c:v>
                </c:pt>
                <c:pt idx="2819">
                  <c:v>2.0015124676557186</c:v>
                </c:pt>
                <c:pt idx="2820">
                  <c:v>1.999978048899582</c:v>
                </c:pt>
                <c:pt idx="2821">
                  <c:v>2.0063811737180868</c:v>
                </c:pt>
                <c:pt idx="2822">
                  <c:v>2.0167690312535798</c:v>
                </c:pt>
                <c:pt idx="2823">
                  <c:v>2.0161169719207925</c:v>
                </c:pt>
                <c:pt idx="2824">
                  <c:v>2.0155186341866949</c:v>
                </c:pt>
                <c:pt idx="2825">
                  <c:v>2.0148158236532612</c:v>
                </c:pt>
                <c:pt idx="2826">
                  <c:v>2.0142633971592527</c:v>
                </c:pt>
                <c:pt idx="2827">
                  <c:v>2.0118903807335298</c:v>
                </c:pt>
                <c:pt idx="2828">
                  <c:v>2.0110544519105891</c:v>
                </c:pt>
                <c:pt idx="2829">
                  <c:v>2.0094437795441955</c:v>
                </c:pt>
                <c:pt idx="2830">
                  <c:v>2.0074991353377092</c:v>
                </c:pt>
                <c:pt idx="2831">
                  <c:v>2.0083557589825576</c:v>
                </c:pt>
                <c:pt idx="2832">
                  <c:v>2.0088565295809571</c:v>
                </c:pt>
                <c:pt idx="2833">
                  <c:v>2.0075535503948334</c:v>
                </c:pt>
                <c:pt idx="2834">
                  <c:v>2.0091559600731084</c:v>
                </c:pt>
                <c:pt idx="2835">
                  <c:v>2.0067809976133715</c:v>
                </c:pt>
                <c:pt idx="2836">
                  <c:v>2.0074952444320102</c:v>
                </c:pt>
                <c:pt idx="2837">
                  <c:v>2.0086332731744885</c:v>
                </c:pt>
                <c:pt idx="2838">
                  <c:v>2.0114418718971252</c:v>
                </c:pt>
                <c:pt idx="2839">
                  <c:v>2.0110754956804024</c:v>
                </c:pt>
                <c:pt idx="2840">
                  <c:v>2.0119414604070078</c:v>
                </c:pt>
                <c:pt idx="2841">
                  <c:v>2.0106288804642549</c:v>
                </c:pt>
                <c:pt idx="2842">
                  <c:v>2.0044353693247952</c:v>
                </c:pt>
                <c:pt idx="2843">
                  <c:v>2.0052695177796158</c:v>
                </c:pt>
                <c:pt idx="2844">
                  <c:v>2.0039997414486703</c:v>
                </c:pt>
                <c:pt idx="2845">
                  <c:v>2.0074916184617755</c:v>
                </c:pt>
                <c:pt idx="2846">
                  <c:v>2.007474729220446</c:v>
                </c:pt>
                <c:pt idx="2847">
                  <c:v>2.0081480079086549</c:v>
                </c:pt>
                <c:pt idx="2848">
                  <c:v>2.0108751261062427</c:v>
                </c:pt>
                <c:pt idx="2849">
                  <c:v>2.0107351000656113</c:v>
                </c:pt>
                <c:pt idx="2850">
                  <c:v>2.0062019272278397</c:v>
                </c:pt>
                <c:pt idx="2851">
                  <c:v>2.0082645249799955</c:v>
                </c:pt>
                <c:pt idx="2852">
                  <c:v>2.0075819759189075</c:v>
                </c:pt>
                <c:pt idx="2853">
                  <c:v>2.0089051583118378</c:v>
                </c:pt>
                <c:pt idx="2854">
                  <c:v>2.0103300995103641</c:v>
                </c:pt>
                <c:pt idx="2855">
                  <c:v>2.0185567035113867</c:v>
                </c:pt>
                <c:pt idx="2856">
                  <c:v>2.0200918911072634</c:v>
                </c:pt>
                <c:pt idx="2857">
                  <c:v>2.0193320784304243</c:v>
                </c:pt>
                <c:pt idx="2858">
                  <c:v>2.0200378674830173</c:v>
                </c:pt>
                <c:pt idx="2859">
                  <c:v>2.0210170151834892</c:v>
                </c:pt>
                <c:pt idx="2860">
                  <c:v>2.0191574880883034</c:v>
                </c:pt>
                <c:pt idx="2861">
                  <c:v>2.0237729553190098</c:v>
                </c:pt>
                <c:pt idx="2862">
                  <c:v>2.0243465335958803</c:v>
                </c:pt>
                <c:pt idx="2863">
                  <c:v>2.0256054105007046</c:v>
                </c:pt>
                <c:pt idx="2864">
                  <c:v>2.0268853988954953</c:v>
                </c:pt>
                <c:pt idx="2865">
                  <c:v>2.0304682524797428</c:v>
                </c:pt>
                <c:pt idx="2866">
                  <c:v>2.0305923939712676</c:v>
                </c:pt>
                <c:pt idx="2867">
                  <c:v>2.0274708898712612</c:v>
                </c:pt>
                <c:pt idx="2868">
                  <c:v>2.0263183944294805</c:v>
                </c:pt>
                <c:pt idx="2869">
                  <c:v>2.0252733123355577</c:v>
                </c:pt>
                <c:pt idx="2870">
                  <c:v>2.02490834247648</c:v>
                </c:pt>
                <c:pt idx="2871">
                  <c:v>2.026697950559976</c:v>
                </c:pt>
                <c:pt idx="2872">
                  <c:v>2.0243848056108908</c:v>
                </c:pt>
                <c:pt idx="2873">
                  <c:v>2.0274454919137153</c:v>
                </c:pt>
                <c:pt idx="2874">
                  <c:v>2.0265457279573447</c:v>
                </c:pt>
                <c:pt idx="2875">
                  <c:v>2.0264600197448654</c:v>
                </c:pt>
                <c:pt idx="2876">
                  <c:v>2.0272381741305665</c:v>
                </c:pt>
                <c:pt idx="2877">
                  <c:v>2.0254653429907514</c:v>
                </c:pt>
                <c:pt idx="2878">
                  <c:v>2.0280355793629035</c:v>
                </c:pt>
                <c:pt idx="2879">
                  <c:v>2.0291152831719188</c:v>
                </c:pt>
                <c:pt idx="2880">
                  <c:v>2.028445322877356</c:v>
                </c:pt>
                <c:pt idx="2881">
                  <c:v>2.0273365800439187</c:v>
                </c:pt>
                <c:pt idx="2882">
                  <c:v>2.0267340260391253</c:v>
                </c:pt>
                <c:pt idx="2883">
                  <c:v>2.0251524876018241</c:v>
                </c:pt>
                <c:pt idx="2884">
                  <c:v>2.0231346863119288</c:v>
                </c:pt>
                <c:pt idx="2885">
                  <c:v>2.0249142583651327</c:v>
                </c:pt>
                <c:pt idx="2886">
                  <c:v>2.0277242871824552</c:v>
                </c:pt>
                <c:pt idx="2887">
                  <c:v>2.0284271800103042</c:v>
                </c:pt>
                <c:pt idx="2888">
                  <c:v>2.0293168255901204</c:v>
                </c:pt>
                <c:pt idx="2889">
                  <c:v>2.0309615937392618</c:v>
                </c:pt>
                <c:pt idx="2890">
                  <c:v>2.032638847917045</c:v>
                </c:pt>
                <c:pt idx="2891">
                  <c:v>2.0306090008880036</c:v>
                </c:pt>
                <c:pt idx="2892">
                  <c:v>2.0250717947170425</c:v>
                </c:pt>
                <c:pt idx="2893">
                  <c:v>2.0225668760874975</c:v>
                </c:pt>
                <c:pt idx="2894">
                  <c:v>2.0177124396570001</c:v>
                </c:pt>
                <c:pt idx="2895">
                  <c:v>2.012755803760204</c:v>
                </c:pt>
                <c:pt idx="2896">
                  <c:v>2.0060953066912255</c:v>
                </c:pt>
                <c:pt idx="2897">
                  <c:v>2.0085304412587575</c:v>
                </c:pt>
                <c:pt idx="2898">
                  <c:v>2.0088054566951352</c:v>
                </c:pt>
                <c:pt idx="2899">
                  <c:v>2.0098461959910621</c:v>
                </c:pt>
                <c:pt idx="2900">
                  <c:v>1.9975239835878833</c:v>
                </c:pt>
                <c:pt idx="2901">
                  <c:v>1.9939158926326581</c:v>
                </c:pt>
                <c:pt idx="2902">
                  <c:v>1.9885798510503432</c:v>
                </c:pt>
                <c:pt idx="2903">
                  <c:v>1.9750998542804363</c:v>
                </c:pt>
                <c:pt idx="2904">
                  <c:v>1.9762716880070335</c:v>
                </c:pt>
                <c:pt idx="2905">
                  <c:v>1.971496965130602</c:v>
                </c:pt>
                <c:pt idx="2906">
                  <c:v>1.9669064151975386</c:v>
                </c:pt>
                <c:pt idx="2907">
                  <c:v>1.972750870648621</c:v>
                </c:pt>
                <c:pt idx="2908">
                  <c:v>1.9766479361300451</c:v>
                </c:pt>
                <c:pt idx="2909">
                  <c:v>1.97789821768406</c:v>
                </c:pt>
                <c:pt idx="2910">
                  <c:v>1.9810614943022007</c:v>
                </c:pt>
                <c:pt idx="2911">
                  <c:v>1.9812428194234042</c:v>
                </c:pt>
                <c:pt idx="2912">
                  <c:v>1.9808672377537333</c:v>
                </c:pt>
                <c:pt idx="2913">
                  <c:v>1.9840676918745894</c:v>
                </c:pt>
                <c:pt idx="2914">
                  <c:v>1.987346067280745</c:v>
                </c:pt>
                <c:pt idx="2915">
                  <c:v>1.9898593597712071</c:v>
                </c:pt>
                <c:pt idx="2916">
                  <c:v>1.9914245923144154</c:v>
                </c:pt>
                <c:pt idx="2917">
                  <c:v>1.9902258624842335</c:v>
                </c:pt>
                <c:pt idx="2918">
                  <c:v>1.9888871525132639</c:v>
                </c:pt>
                <c:pt idx="2919">
                  <c:v>1.9921697155551292</c:v>
                </c:pt>
                <c:pt idx="2920">
                  <c:v>1.9929337959375983</c:v>
                </c:pt>
                <c:pt idx="2921">
                  <c:v>1.9896818244640417</c:v>
                </c:pt>
                <c:pt idx="2922">
                  <c:v>1.9884524170092743</c:v>
                </c:pt>
                <c:pt idx="2923">
                  <c:v>1.9878065447849596</c:v>
                </c:pt>
                <c:pt idx="2924">
                  <c:v>1.985049099249798</c:v>
                </c:pt>
                <c:pt idx="2925">
                  <c:v>1.9838298367135432</c:v>
                </c:pt>
                <c:pt idx="2926">
                  <c:v>1.983663474112938</c:v>
                </c:pt>
                <c:pt idx="2927">
                  <c:v>1.9820180466351622</c:v>
                </c:pt>
                <c:pt idx="2928">
                  <c:v>1.9860738784269578</c:v>
                </c:pt>
                <c:pt idx="2929">
                  <c:v>1.9882375772827983</c:v>
                </c:pt>
                <c:pt idx="2930">
                  <c:v>1.9869085526806836</c:v>
                </c:pt>
                <c:pt idx="2931">
                  <c:v>1.984972330117958</c:v>
                </c:pt>
                <c:pt idx="2932">
                  <c:v>1.9861689109730589</c:v>
                </c:pt>
                <c:pt idx="2933">
                  <c:v>1.9817289264553968</c:v>
                </c:pt>
                <c:pt idx="2934">
                  <c:v>1.9796019410179277</c:v>
                </c:pt>
                <c:pt idx="2935">
                  <c:v>1.9763689442270622</c:v>
                </c:pt>
                <c:pt idx="2936">
                  <c:v>1.9781959174466608</c:v>
                </c:pt>
                <c:pt idx="2937">
                  <c:v>1.981810008395839</c:v>
                </c:pt>
                <c:pt idx="2938">
                  <c:v>1.9829228090875879</c:v>
                </c:pt>
                <c:pt idx="2939">
                  <c:v>1.9857474374622315</c:v>
                </c:pt>
                <c:pt idx="2940">
                  <c:v>1.9859903148220888</c:v>
                </c:pt>
                <c:pt idx="2941">
                  <c:v>1.9842864419411468</c:v>
                </c:pt>
                <c:pt idx="2942">
                  <c:v>1.9872137522581463</c:v>
                </c:pt>
                <c:pt idx="2943">
                  <c:v>1.9865003311906304</c:v>
                </c:pt>
                <c:pt idx="2944">
                  <c:v>1.9926008782530864</c:v>
                </c:pt>
                <c:pt idx="2945">
                  <c:v>1.9933919672132718</c:v>
                </c:pt>
                <c:pt idx="2946">
                  <c:v>1.9946666368239618</c:v>
                </c:pt>
                <c:pt idx="2947">
                  <c:v>1.9943668644602179</c:v>
                </c:pt>
                <c:pt idx="2948">
                  <c:v>1.9945387980285469</c:v>
                </c:pt>
                <c:pt idx="2949">
                  <c:v>1.9930921184874171</c:v>
                </c:pt>
                <c:pt idx="2950">
                  <c:v>1.9934430301835542</c:v>
                </c:pt>
                <c:pt idx="2951">
                  <c:v>1.993121644541838</c:v>
                </c:pt>
                <c:pt idx="2952">
                  <c:v>1.9907081155422561</c:v>
                </c:pt>
                <c:pt idx="2953">
                  <c:v>1.9901459640868979</c:v>
                </c:pt>
                <c:pt idx="2954">
                  <c:v>1.9918906788328268</c:v>
                </c:pt>
                <c:pt idx="2955">
                  <c:v>1.9919935240317519</c:v>
                </c:pt>
                <c:pt idx="2956">
                  <c:v>1.9901500008107931</c:v>
                </c:pt>
                <c:pt idx="2957">
                  <c:v>1.9871223154817885</c:v>
                </c:pt>
                <c:pt idx="2958">
                  <c:v>1.9867015672479114</c:v>
                </c:pt>
                <c:pt idx="2959">
                  <c:v>1.9892001534431933</c:v>
                </c:pt>
                <c:pt idx="2960">
                  <c:v>1.9891827739889159</c:v>
                </c:pt>
                <c:pt idx="2961">
                  <c:v>1.9900316627212027</c:v>
                </c:pt>
                <c:pt idx="2962">
                  <c:v>1.9938821238629476</c:v>
                </c:pt>
                <c:pt idx="2963">
                  <c:v>1.9905649653123298</c:v>
                </c:pt>
                <c:pt idx="2964">
                  <c:v>1.990756054108332</c:v>
                </c:pt>
                <c:pt idx="2965">
                  <c:v>1.9906008478326487</c:v>
                </c:pt>
                <c:pt idx="2966">
                  <c:v>1.9896948727922987</c:v>
                </c:pt>
                <c:pt idx="2967">
                  <c:v>1.9906024104034763</c:v>
                </c:pt>
                <c:pt idx="2968">
                  <c:v>1.9950935167139996</c:v>
                </c:pt>
                <c:pt idx="2969">
                  <c:v>1.9954265900908674</c:v>
                </c:pt>
                <c:pt idx="2970">
                  <c:v>1.9953100714063305</c:v>
                </c:pt>
                <c:pt idx="2971">
                  <c:v>1.9946490667879322</c:v>
                </c:pt>
                <c:pt idx="2972">
                  <c:v>1.9914604164079874</c:v>
                </c:pt>
                <c:pt idx="2973">
                  <c:v>1.9931965500250717</c:v>
                </c:pt>
                <c:pt idx="2974">
                  <c:v>1.9988398946842494</c:v>
                </c:pt>
                <c:pt idx="2975">
                  <c:v>1.9996143385751415</c:v>
                </c:pt>
                <c:pt idx="2976">
                  <c:v>2.0006772079534838</c:v>
                </c:pt>
                <c:pt idx="2977">
                  <c:v>2.000188880534691</c:v>
                </c:pt>
                <c:pt idx="2978">
                  <c:v>2.0016516050669462</c:v>
                </c:pt>
                <c:pt idx="2979">
                  <c:v>2.0003153025339668</c:v>
                </c:pt>
                <c:pt idx="2980">
                  <c:v>2.0011933629217569</c:v>
                </c:pt>
                <c:pt idx="2981">
                  <c:v>1.9967147723374334</c:v>
                </c:pt>
                <c:pt idx="2982">
                  <c:v>1.992569123756319</c:v>
                </c:pt>
                <c:pt idx="2983">
                  <c:v>1.989836440839444</c:v>
                </c:pt>
                <c:pt idx="2984">
                  <c:v>1.9876675900680019</c:v>
                </c:pt>
                <c:pt idx="2985">
                  <c:v>1.9874602390934395</c:v>
                </c:pt>
                <c:pt idx="2986">
                  <c:v>1.9851792685454372</c:v>
                </c:pt>
                <c:pt idx="2987">
                  <c:v>1.9787687417590942</c:v>
                </c:pt>
                <c:pt idx="2988">
                  <c:v>1.9803790962137686</c:v>
                </c:pt>
                <c:pt idx="2989">
                  <c:v>1.9810839080734104</c:v>
                </c:pt>
                <c:pt idx="2990">
                  <c:v>1.9822273712289309</c:v>
                </c:pt>
                <c:pt idx="2991">
                  <c:v>1.9819261358760702</c:v>
                </c:pt>
                <c:pt idx="2992">
                  <c:v>1.9806025030845948</c:v>
                </c:pt>
                <c:pt idx="2993">
                  <c:v>1.9777711600070911</c:v>
                </c:pt>
                <c:pt idx="2994">
                  <c:v>1.9750730722552452</c:v>
                </c:pt>
                <c:pt idx="2995">
                  <c:v>1.9722647202162422</c:v>
                </c:pt>
                <c:pt idx="2996">
                  <c:v>1.9673074491885107</c:v>
                </c:pt>
                <c:pt idx="2997">
                  <c:v>1.9654466265756112</c:v>
                </c:pt>
                <c:pt idx="2998">
                  <c:v>1.9598146086624044</c:v>
                </c:pt>
                <c:pt idx="2999">
                  <c:v>1.9616449618392546</c:v>
                </c:pt>
                <c:pt idx="3000">
                  <c:v>1.962264141019268</c:v>
                </c:pt>
                <c:pt idx="3001">
                  <c:v>1.9644277145764588</c:v>
                </c:pt>
                <c:pt idx="3002">
                  <c:v>1.9674974436813732</c:v>
                </c:pt>
                <c:pt idx="3003">
                  <c:v>1.9655209054413936</c:v>
                </c:pt>
                <c:pt idx="3004">
                  <c:v>1.9645900255452962</c:v>
                </c:pt>
                <c:pt idx="3005">
                  <c:v>1.9645453387173148</c:v>
                </c:pt>
                <c:pt idx="3006">
                  <c:v>1.9630225233565861</c:v>
                </c:pt>
                <c:pt idx="3007">
                  <c:v>1.9621365561381039</c:v>
                </c:pt>
                <c:pt idx="3008">
                  <c:v>1.9629233106349042</c:v>
                </c:pt>
                <c:pt idx="3009">
                  <c:v>1.9681596811535056</c:v>
                </c:pt>
                <c:pt idx="3010">
                  <c:v>1.967531630434338</c:v>
                </c:pt>
                <c:pt idx="3011">
                  <c:v>1.9707608895952393</c:v>
                </c:pt>
                <c:pt idx="3012">
                  <c:v>1.9697319223591858</c:v>
                </c:pt>
                <c:pt idx="3013">
                  <c:v>1.9701135828652072</c:v>
                </c:pt>
                <c:pt idx="3014">
                  <c:v>1.9708720005748197</c:v>
                </c:pt>
                <c:pt idx="3015">
                  <c:v>1.9728184659694026</c:v>
                </c:pt>
                <c:pt idx="3016">
                  <c:v>1.9772418812396202</c:v>
                </c:pt>
                <c:pt idx="3017">
                  <c:v>1.979525498232322</c:v>
                </c:pt>
                <c:pt idx="3018">
                  <c:v>1.9818448452519579</c:v>
                </c:pt>
                <c:pt idx="3019">
                  <c:v>1.9840549934902258</c:v>
                </c:pt>
                <c:pt idx="3020">
                  <c:v>1.9871570189160164</c:v>
                </c:pt>
                <c:pt idx="3021">
                  <c:v>1.9856468687545727</c:v>
                </c:pt>
                <c:pt idx="3022">
                  <c:v>1.9871118191068671</c:v>
                </c:pt>
                <c:pt idx="3023">
                  <c:v>1.986281883173981</c:v>
                </c:pt>
                <c:pt idx="3024">
                  <c:v>1.9930596367375093</c:v>
                </c:pt>
                <c:pt idx="3025">
                  <c:v>1.9944998345926566</c:v>
                </c:pt>
                <c:pt idx="3026">
                  <c:v>1.9968413983180457</c:v>
                </c:pt>
                <c:pt idx="3027">
                  <c:v>1.9949056157618714</c:v>
                </c:pt>
                <c:pt idx="3028">
                  <c:v>1.997764465651698</c:v>
                </c:pt>
                <c:pt idx="3029">
                  <c:v>2.0040717250671989</c:v>
                </c:pt>
                <c:pt idx="3030">
                  <c:v>2.0063593999821103</c:v>
                </c:pt>
                <c:pt idx="3031">
                  <c:v>2.0047590967743267</c:v>
                </c:pt>
                <c:pt idx="3032">
                  <c:v>2.006912383565449</c:v>
                </c:pt>
                <c:pt idx="3033">
                  <c:v>2.006428257149337</c:v>
                </c:pt>
                <c:pt idx="3034">
                  <c:v>2.0057235108019023</c:v>
                </c:pt>
                <c:pt idx="3035">
                  <c:v>2.0033624699599648</c:v>
                </c:pt>
                <c:pt idx="3036">
                  <c:v>2.0073823785396723</c:v>
                </c:pt>
                <c:pt idx="3037">
                  <c:v>2.0087520733389237</c:v>
                </c:pt>
                <c:pt idx="3038">
                  <c:v>2.0089213519258888</c:v>
                </c:pt>
                <c:pt idx="3039">
                  <c:v>2.0088726773642853</c:v>
                </c:pt>
                <c:pt idx="3040">
                  <c:v>2.0091804692062558</c:v>
                </c:pt>
                <c:pt idx="3041">
                  <c:v>2.0087715667994241</c:v>
                </c:pt>
                <c:pt idx="3042">
                  <c:v>2.0115346783371195</c:v>
                </c:pt>
                <c:pt idx="3043">
                  <c:v>2.012889345833738</c:v>
                </c:pt>
                <c:pt idx="3044">
                  <c:v>2.0083047744461093</c:v>
                </c:pt>
                <c:pt idx="3045">
                  <c:v>2.008451442886368</c:v>
                </c:pt>
                <c:pt idx="3046">
                  <c:v>2.0142790747226282</c:v>
                </c:pt>
                <c:pt idx="3047">
                  <c:v>2.0165199431850955</c:v>
                </c:pt>
                <c:pt idx="3048">
                  <c:v>2.0155542011400942</c:v>
                </c:pt>
                <c:pt idx="3049">
                  <c:v>2.0173285926579858</c:v>
                </c:pt>
                <c:pt idx="3050">
                  <c:v>2.0156148194497487</c:v>
                </c:pt>
                <c:pt idx="3051">
                  <c:v>2.0140707695323097</c:v>
                </c:pt>
                <c:pt idx="3052">
                  <c:v>2.0152752286514901</c:v>
                </c:pt>
                <c:pt idx="3053">
                  <c:v>2.0164214573176502</c:v>
                </c:pt>
                <c:pt idx="3054">
                  <c:v>2.0184247655111118</c:v>
                </c:pt>
                <c:pt idx="3055">
                  <c:v>2.0198397374960875</c:v>
                </c:pt>
                <c:pt idx="3056">
                  <c:v>2.0191138133933122</c:v>
                </c:pt>
                <c:pt idx="3057">
                  <c:v>2.0174764283004207</c:v>
                </c:pt>
                <c:pt idx="3058">
                  <c:v>2.0163039622281103</c:v>
                </c:pt>
                <c:pt idx="3059">
                  <c:v>2.0177944739335181</c:v>
                </c:pt>
                <c:pt idx="3060">
                  <c:v>2.0177514851815816</c:v>
                </c:pt>
                <c:pt idx="3061">
                  <c:v>2.0181082824296857</c:v>
                </c:pt>
                <c:pt idx="3062">
                  <c:v>2.0170994676879572</c:v>
                </c:pt>
                <c:pt idx="3063">
                  <c:v>2.012261991702569</c:v>
                </c:pt>
                <c:pt idx="3064">
                  <c:v>2.0179253356169089</c:v>
                </c:pt>
                <c:pt idx="3065">
                  <c:v>2.0192568927713688</c:v>
                </c:pt>
                <c:pt idx="3066">
                  <c:v>2.0187511879468301</c:v>
                </c:pt>
                <c:pt idx="3067">
                  <c:v>2.020154134520161</c:v>
                </c:pt>
                <c:pt idx="3068">
                  <c:v>2.0199009275193842</c:v>
                </c:pt>
                <c:pt idx="3069">
                  <c:v>2.0211704899230107</c:v>
                </c:pt>
                <c:pt idx="3070">
                  <c:v>2.0210493663206761</c:v>
                </c:pt>
                <c:pt idx="3071">
                  <c:v>2.0204575212367089</c:v>
                </c:pt>
                <c:pt idx="3072">
                  <c:v>2.0178548540916545</c:v>
                </c:pt>
                <c:pt idx="3073">
                  <c:v>2.0220005734998616</c:v>
                </c:pt>
                <c:pt idx="3074">
                  <c:v>2.0253361050000982</c:v>
                </c:pt>
                <c:pt idx="3075">
                  <c:v>2.0247788653229435</c:v>
                </c:pt>
                <c:pt idx="3076">
                  <c:v>2.0251712864131202</c:v>
                </c:pt>
                <c:pt idx="3077">
                  <c:v>2.0250095444190319</c:v>
                </c:pt>
                <c:pt idx="3078">
                  <c:v>2.0266770934289693</c:v>
                </c:pt>
                <c:pt idx="3079">
                  <c:v>2.028063924520358</c:v>
                </c:pt>
                <c:pt idx="3080">
                  <c:v>2.0283359931129294</c:v>
                </c:pt>
                <c:pt idx="3081">
                  <c:v>2.0287655445198278</c:v>
                </c:pt>
                <c:pt idx="3082">
                  <c:v>2.0285984838697875</c:v>
                </c:pt>
                <c:pt idx="3083">
                  <c:v>2.0299832293973452</c:v>
                </c:pt>
                <c:pt idx="3084">
                  <c:v>2.0314383182215305</c:v>
                </c:pt>
                <c:pt idx="3085">
                  <c:v>2.0322436870648826</c:v>
                </c:pt>
                <c:pt idx="3086">
                  <c:v>2.0328497925452735</c:v>
                </c:pt>
                <c:pt idx="3087">
                  <c:v>2.0331872232497856</c:v>
                </c:pt>
                <c:pt idx="3088">
                  <c:v>2.0328686309429647</c:v>
                </c:pt>
                <c:pt idx="3089">
                  <c:v>2.0342163032865237</c:v>
                </c:pt>
                <c:pt idx="3090">
                  <c:v>2.0333624197873257</c:v>
                </c:pt>
                <c:pt idx="3091">
                  <c:v>2.0348120841403063</c:v>
                </c:pt>
                <c:pt idx="3092">
                  <c:v>2.0335348221172835</c:v>
                </c:pt>
                <c:pt idx="3093">
                  <c:v>2.0337930422738579</c:v>
                </c:pt>
                <c:pt idx="3094">
                  <c:v>2.0329974957088872</c:v>
                </c:pt>
                <c:pt idx="3095">
                  <c:v>2.0336914047600287</c:v>
                </c:pt>
                <c:pt idx="3096">
                  <c:v>2.0343989095119892</c:v>
                </c:pt>
                <c:pt idx="3097">
                  <c:v>2.0346206341825512</c:v>
                </c:pt>
                <c:pt idx="3098">
                  <c:v>2.0363371116937725</c:v>
                </c:pt>
                <c:pt idx="3099">
                  <c:v>2.041063342509406</c:v>
                </c:pt>
                <c:pt idx="3100">
                  <c:v>2.0417285824273406</c:v>
                </c:pt>
                <c:pt idx="3101">
                  <c:v>2.0423081449162996</c:v>
                </c:pt>
                <c:pt idx="3102">
                  <c:v>2.0422388902874875</c:v>
                </c:pt>
                <c:pt idx="3103">
                  <c:v>2.043579559564392</c:v>
                </c:pt>
                <c:pt idx="3104">
                  <c:v>2.0406185100089846</c:v>
                </c:pt>
                <c:pt idx="3105">
                  <c:v>2.039235427561116</c:v>
                </c:pt>
                <c:pt idx="3106">
                  <c:v>2.0405865296598833</c:v>
                </c:pt>
                <c:pt idx="3107">
                  <c:v>2.0402943959045405</c:v>
                </c:pt>
                <c:pt idx="3108">
                  <c:v>2.041231191761264</c:v>
                </c:pt>
                <c:pt idx="3109">
                  <c:v>2.0423068213326929</c:v>
                </c:pt>
                <c:pt idx="3110">
                  <c:v>2.0436761205913236</c:v>
                </c:pt>
                <c:pt idx="3111">
                  <c:v>2.0436405938554612</c:v>
                </c:pt>
                <c:pt idx="3112">
                  <c:v>2.0449369849888512</c:v>
                </c:pt>
                <c:pt idx="3113">
                  <c:v>2.0443882875929691</c:v>
                </c:pt>
                <c:pt idx="3114">
                  <c:v>2.0381884250389679</c:v>
                </c:pt>
                <c:pt idx="3115">
                  <c:v>2.0390325490614547</c:v>
                </c:pt>
                <c:pt idx="3116">
                  <c:v>2.0399260380927715</c:v>
                </c:pt>
                <c:pt idx="3117">
                  <c:v>2.0388572780702794</c:v>
                </c:pt>
                <c:pt idx="3118">
                  <c:v>2.0378695884796385</c:v>
                </c:pt>
                <c:pt idx="3119">
                  <c:v>2.0410106011813474</c:v>
                </c:pt>
                <c:pt idx="3120">
                  <c:v>2.0426006641125154</c:v>
                </c:pt>
                <c:pt idx="3121">
                  <c:v>2.0423740353028395</c:v>
                </c:pt>
                <c:pt idx="3122">
                  <c:v>2.044499393327456</c:v>
                </c:pt>
                <c:pt idx="3123">
                  <c:v>2.0460219722152733</c:v>
                </c:pt>
                <c:pt idx="3124">
                  <c:v>2.0451976410045436</c:v>
                </c:pt>
                <c:pt idx="3125">
                  <c:v>2.0419886266945824</c:v>
                </c:pt>
                <c:pt idx="3126">
                  <c:v>2.0397005671578672</c:v>
                </c:pt>
                <c:pt idx="3127">
                  <c:v>2.0425595762836828</c:v>
                </c:pt>
                <c:pt idx="3128">
                  <c:v>2.0411201634515539</c:v>
                </c:pt>
                <c:pt idx="3129">
                  <c:v>2.0432728507174915</c:v>
                </c:pt>
                <c:pt idx="3130">
                  <c:v>2.0465141476248165</c:v>
                </c:pt>
                <c:pt idx="3131">
                  <c:v>2.0433435147750512</c:v>
                </c:pt>
                <c:pt idx="3132">
                  <c:v>2.0342644639317822</c:v>
                </c:pt>
                <c:pt idx="3133">
                  <c:v>2.0356395945570562</c:v>
                </c:pt>
                <c:pt idx="3134">
                  <c:v>2.0320169976670508</c:v>
                </c:pt>
                <c:pt idx="3135">
                  <c:v>2.033250317027202</c:v>
                </c:pt>
                <c:pt idx="3136">
                  <c:v>2.0340043000089376</c:v>
                </c:pt>
                <c:pt idx="3137">
                  <c:v>2.0313018994458005</c:v>
                </c:pt>
                <c:pt idx="3138">
                  <c:v>2.0320043789364375</c:v>
                </c:pt>
                <c:pt idx="3139">
                  <c:v>2.0336948611013996</c:v>
                </c:pt>
                <c:pt idx="3140">
                  <c:v>2.0333850679766572</c:v>
                </c:pt>
                <c:pt idx="3141">
                  <c:v>2.0328413078896133</c:v>
                </c:pt>
                <c:pt idx="3142">
                  <c:v>2.0298048156636517</c:v>
                </c:pt>
                <c:pt idx="3143">
                  <c:v>2.0322446071410103</c:v>
                </c:pt>
                <c:pt idx="3144">
                  <c:v>2.0362064861520985</c:v>
                </c:pt>
                <c:pt idx="3145">
                  <c:v>2.0319462226956624</c:v>
                </c:pt>
                <c:pt idx="3146">
                  <c:v>2.0342875335853607</c:v>
                </c:pt>
                <c:pt idx="3147">
                  <c:v>2.033520134761662</c:v>
                </c:pt>
                <c:pt idx="3148">
                  <c:v>2.0313330039934931</c:v>
                </c:pt>
                <c:pt idx="3149">
                  <c:v>2.0317660460136087</c:v>
                </c:pt>
                <c:pt idx="3150">
                  <c:v>2.0351639796467622</c:v>
                </c:pt>
                <c:pt idx="3151">
                  <c:v>2.0339949207837802</c:v>
                </c:pt>
                <c:pt idx="3152">
                  <c:v>2.036353152280947</c:v>
                </c:pt>
                <c:pt idx="3153">
                  <c:v>2.0359956839830207</c:v>
                </c:pt>
                <c:pt idx="3154">
                  <c:v>2.0350822852257346</c:v>
                </c:pt>
                <c:pt idx="3155">
                  <c:v>2.0358527533733279</c:v>
                </c:pt>
                <c:pt idx="3156">
                  <c:v>2.0312572798900002</c:v>
                </c:pt>
                <c:pt idx="3157">
                  <c:v>2.0334399378708667</c:v>
                </c:pt>
                <c:pt idx="3158">
                  <c:v>2.0354165436802072</c:v>
                </c:pt>
                <c:pt idx="3159">
                  <c:v>2.0411086879822711</c:v>
                </c:pt>
                <c:pt idx="3160">
                  <c:v>2.0434416955599999</c:v>
                </c:pt>
                <c:pt idx="3161">
                  <c:v>2.0444110678362928</c:v>
                </c:pt>
                <c:pt idx="3162">
                  <c:v>2.0461913442380832</c:v>
                </c:pt>
                <c:pt idx="3163">
                  <c:v>2.0490244018292376</c:v>
                </c:pt>
                <c:pt idx="3164">
                  <c:v>2.0511924913647706</c:v>
                </c:pt>
                <c:pt idx="3165">
                  <c:v>2.0506750636202167</c:v>
                </c:pt>
                <c:pt idx="3166">
                  <c:v>2.0499131289427779</c:v>
                </c:pt>
                <c:pt idx="3167">
                  <c:v>2.0510347388750287</c:v>
                </c:pt>
                <c:pt idx="3168">
                  <c:v>2.0488153803591005</c:v>
                </c:pt>
                <c:pt idx="3169">
                  <c:v>2.0514234080030964</c:v>
                </c:pt>
                <c:pt idx="3170">
                  <c:v>2.0500955929646207</c:v>
                </c:pt>
                <c:pt idx="3171">
                  <c:v>2.0509003120191354</c:v>
                </c:pt>
                <c:pt idx="3172">
                  <c:v>2.0518233154787429</c:v>
                </c:pt>
                <c:pt idx="3173">
                  <c:v>2.0563654105536555</c:v>
                </c:pt>
                <c:pt idx="3174">
                  <c:v>2.0593493343121727</c:v>
                </c:pt>
                <c:pt idx="3175">
                  <c:v>2.0606621729373247</c:v>
                </c:pt>
                <c:pt idx="3176">
                  <c:v>2.0595796081392814</c:v>
                </c:pt>
                <c:pt idx="3177">
                  <c:v>2.0608158762197908</c:v>
                </c:pt>
                <c:pt idx="3178">
                  <c:v>2.0564452957232868</c:v>
                </c:pt>
                <c:pt idx="3179">
                  <c:v>2.0540855792470425</c:v>
                </c:pt>
                <c:pt idx="3180">
                  <c:v>2.0544871230946957</c:v>
                </c:pt>
                <c:pt idx="3181">
                  <c:v>2.0510535743581428</c:v>
                </c:pt>
                <c:pt idx="3182">
                  <c:v>2.053126859412723</c:v>
                </c:pt>
                <c:pt idx="3183">
                  <c:v>2.0535475425651031</c:v>
                </c:pt>
                <c:pt idx="3184">
                  <c:v>2.0449006887873873</c:v>
                </c:pt>
                <c:pt idx="3185">
                  <c:v>2.0401544148729633</c:v>
                </c:pt>
                <c:pt idx="3186">
                  <c:v>2.0389118091962808</c:v>
                </c:pt>
                <c:pt idx="3187">
                  <c:v>2.0266128226444344</c:v>
                </c:pt>
                <c:pt idx="3188">
                  <c:v>2.0325905326454783</c:v>
                </c:pt>
                <c:pt idx="3189">
                  <c:v>2.0361375119853604</c:v>
                </c:pt>
                <c:pt idx="3190">
                  <c:v>2.0385764852271402</c:v>
                </c:pt>
                <c:pt idx="3191">
                  <c:v>2.0467253857176724</c:v>
                </c:pt>
                <c:pt idx="3192">
                  <c:v>2.048622252463788</c:v>
                </c:pt>
                <c:pt idx="3193">
                  <c:v>2.0559211703557856</c:v>
                </c:pt>
                <c:pt idx="3194">
                  <c:v>2.0536429100825599</c:v>
                </c:pt>
                <c:pt idx="3195">
                  <c:v>2.0526952014093305</c:v>
                </c:pt>
                <c:pt idx="3196">
                  <c:v>2.0553416540701321</c:v>
                </c:pt>
                <c:pt idx="3197">
                  <c:v>2.0528446865359364</c:v>
                </c:pt>
                <c:pt idx="3198">
                  <c:v>2.0530383626257751</c:v>
                </c:pt>
                <c:pt idx="3199">
                  <c:v>2.0572130939224937</c:v>
                </c:pt>
                <c:pt idx="3200">
                  <c:v>2.0554713669523226</c:v>
                </c:pt>
                <c:pt idx="3201">
                  <c:v>2.0588818367496313</c:v>
                </c:pt>
                <c:pt idx="3202">
                  <c:v>2.0620003539721616</c:v>
                </c:pt>
                <c:pt idx="3203">
                  <c:v>2.0650282165235332</c:v>
                </c:pt>
                <c:pt idx="3204">
                  <c:v>2.0621284709404075</c:v>
                </c:pt>
                <c:pt idx="3205">
                  <c:v>2.0604099590482643</c:v>
                </c:pt>
                <c:pt idx="3206">
                  <c:v>2.06190351627738</c:v>
                </c:pt>
                <c:pt idx="3207">
                  <c:v>2.0598242197540038</c:v>
                </c:pt>
                <c:pt idx="3208">
                  <c:v>2.0613684844347322</c:v>
                </c:pt>
                <c:pt idx="3209">
                  <c:v>2.062796012367683</c:v>
                </c:pt>
                <c:pt idx="3210">
                  <c:v>2.0622210100371339</c:v>
                </c:pt>
                <c:pt idx="3211">
                  <c:v>2.0610423169479897</c:v>
                </c:pt>
                <c:pt idx="3212">
                  <c:v>2.0541035917097505</c:v>
                </c:pt>
                <c:pt idx="3213">
                  <c:v>2.0551454022526352</c:v>
                </c:pt>
                <c:pt idx="3214">
                  <c:v>2.0583242543711608</c:v>
                </c:pt>
                <c:pt idx="3215">
                  <c:v>2.0540160748848586</c:v>
                </c:pt>
                <c:pt idx="3216">
                  <c:v>2.0580290997222628</c:v>
                </c:pt>
                <c:pt idx="3217">
                  <c:v>2.0601515247319524</c:v>
                </c:pt>
                <c:pt idx="3218">
                  <c:v>2.0608558916072846</c:v>
                </c:pt>
                <c:pt idx="3219">
                  <c:v>2.0594590692806798</c:v>
                </c:pt>
                <c:pt idx="3220">
                  <c:v>2.0597871712641216</c:v>
                </c:pt>
                <c:pt idx="3221">
                  <c:v>2.0637668316838558</c:v>
                </c:pt>
                <c:pt idx="3222">
                  <c:v>2.0688423098855027</c:v>
                </c:pt>
                <c:pt idx="3223">
                  <c:v>2.0705919870790814</c:v>
                </c:pt>
                <c:pt idx="3224">
                  <c:v>2.0684497096632839</c:v>
                </c:pt>
                <c:pt idx="3225">
                  <c:v>2.0673588624477164</c:v>
                </c:pt>
                <c:pt idx="3226">
                  <c:v>2.0656589297231367</c:v>
                </c:pt>
                <c:pt idx="3227">
                  <c:v>2.0615393593604812</c:v>
                </c:pt>
                <c:pt idx="3228">
                  <c:v>2.0750421179962593</c:v>
                </c:pt>
                <c:pt idx="3229">
                  <c:v>2.0771859914885913</c:v>
                </c:pt>
                <c:pt idx="3230">
                  <c:v>2.0726501071248853</c:v>
                </c:pt>
                <c:pt idx="3231">
                  <c:v>2.070518699725445</c:v>
                </c:pt>
                <c:pt idx="3232">
                  <c:v>2.0775743521280563</c:v>
                </c:pt>
                <c:pt idx="3233">
                  <c:v>2.0761337710004284</c:v>
                </c:pt>
                <c:pt idx="3234">
                  <c:v>2.0692491453972188</c:v>
                </c:pt>
                <c:pt idx="3235">
                  <c:v>2.0687854217388915</c:v>
                </c:pt>
                <c:pt idx="3236">
                  <c:v>2.0685298074477356</c:v>
                </c:pt>
                <c:pt idx="3237">
                  <c:v>2.0717440855801534</c:v>
                </c:pt>
                <c:pt idx="3238">
                  <c:v>2.0715533523388028</c:v>
                </c:pt>
                <c:pt idx="3239">
                  <c:v>2.0765523131281043</c:v>
                </c:pt>
                <c:pt idx="3240">
                  <c:v>2.0782298382904196</c:v>
                </c:pt>
                <c:pt idx="3241">
                  <c:v>2.0763727022389089</c:v>
                </c:pt>
                <c:pt idx="3242">
                  <c:v>2.077952613803645</c:v>
                </c:pt>
                <c:pt idx="3243">
                  <c:v>2.0764418206952335</c:v>
                </c:pt>
                <c:pt idx="3244">
                  <c:v>2.0784201319507631</c:v>
                </c:pt>
                <c:pt idx="3245">
                  <c:v>2.0790630050316348</c:v>
                </c:pt>
                <c:pt idx="3246">
                  <c:v>2.0766068418459849</c:v>
                </c:pt>
                <c:pt idx="3247">
                  <c:v>2.0740465974923663</c:v>
                </c:pt>
                <c:pt idx="3248">
                  <c:v>2.0769337901369971</c:v>
                </c:pt>
                <c:pt idx="3249">
                  <c:v>2.0801364191855405</c:v>
                </c:pt>
                <c:pt idx="3250">
                  <c:v>2.0806546849595979</c:v>
                </c:pt>
                <c:pt idx="3251">
                  <c:v>2.077677732317956</c:v>
                </c:pt>
                <c:pt idx="3252">
                  <c:v>2.0763452203914721</c:v>
                </c:pt>
                <c:pt idx="3253">
                  <c:v>2.0761163318000913</c:v>
                </c:pt>
                <c:pt idx="3254">
                  <c:v>2.0773623400545298</c:v>
                </c:pt>
                <c:pt idx="3255">
                  <c:v>2.0748159475512078</c:v>
                </c:pt>
                <c:pt idx="3256">
                  <c:v>2.0682940326788093</c:v>
                </c:pt>
                <c:pt idx="3257">
                  <c:v>2.0731968468959274</c:v>
                </c:pt>
                <c:pt idx="3258">
                  <c:v>2.0699308516186719</c:v>
                </c:pt>
                <c:pt idx="3259">
                  <c:v>2.0715071438818349</c:v>
                </c:pt>
                <c:pt idx="3260">
                  <c:v>2.074586661906467</c:v>
                </c:pt>
                <c:pt idx="3261">
                  <c:v>2.0738456991288414</c:v>
                </c:pt>
                <c:pt idx="3262">
                  <c:v>2.0727239101181305</c:v>
                </c:pt>
                <c:pt idx="3263">
                  <c:v>2.0697253622744718</c:v>
                </c:pt>
                <c:pt idx="3264">
                  <c:v>2.0693122524866325</c:v>
                </c:pt>
                <c:pt idx="3265">
                  <c:v>2.0720312393573836</c:v>
                </c:pt>
                <c:pt idx="3266">
                  <c:v>2.0692925019675701</c:v>
                </c:pt>
                <c:pt idx="3267">
                  <c:v>2.0690732765919577</c:v>
                </c:pt>
                <c:pt idx="3268">
                  <c:v>2.0675441352844914</c:v>
                </c:pt>
                <c:pt idx="3269">
                  <c:v>2.0567047862210144</c:v>
                </c:pt>
                <c:pt idx="3270">
                  <c:v>2.0579295559544839</c:v>
                </c:pt>
                <c:pt idx="3271">
                  <c:v>2.0546432924143678</c:v>
                </c:pt>
                <c:pt idx="3272">
                  <c:v>2.057445423859154</c:v>
                </c:pt>
                <c:pt idx="3273">
                  <c:v>2.0541010903829262</c:v>
                </c:pt>
                <c:pt idx="3274">
                  <c:v>2.0530625968455785</c:v>
                </c:pt>
                <c:pt idx="3275">
                  <c:v>2.0482080910209337</c:v>
                </c:pt>
                <c:pt idx="3276">
                  <c:v>2.0469291041907658</c:v>
                </c:pt>
                <c:pt idx="3277">
                  <c:v>2.0584109134582329</c:v>
                </c:pt>
                <c:pt idx="3278">
                  <c:v>2.0525081308985631</c:v>
                </c:pt>
                <c:pt idx="3279">
                  <c:v>2.0544832054393627</c:v>
                </c:pt>
                <c:pt idx="3280">
                  <c:v>2.0506078051702872</c:v>
                </c:pt>
                <c:pt idx="3281">
                  <c:v>2.0486110029035589</c:v>
                </c:pt>
                <c:pt idx="3282">
                  <c:v>2.0506158261080243</c:v>
                </c:pt>
                <c:pt idx="3283">
                  <c:v>2.0589260029935215</c:v>
                </c:pt>
                <c:pt idx="3284">
                  <c:v>2.0598393490735436</c:v>
                </c:pt>
                <c:pt idx="3285">
                  <c:v>2.0553156377726656</c:v>
                </c:pt>
                <c:pt idx="3286">
                  <c:v>2.0626765963676914</c:v>
                </c:pt>
                <c:pt idx="3287">
                  <c:v>2.0653102656268594</c:v>
                </c:pt>
                <c:pt idx="3288">
                  <c:v>2.0654719986310854</c:v>
                </c:pt>
                <c:pt idx="3289">
                  <c:v>2.0641509681645389</c:v>
                </c:pt>
                <c:pt idx="3290">
                  <c:v>2.0633378643748608</c:v>
                </c:pt>
                <c:pt idx="3291">
                  <c:v>2.064520596972887</c:v>
                </c:pt>
                <c:pt idx="3292">
                  <c:v>2.0699621467843263</c:v>
                </c:pt>
                <c:pt idx="3293">
                  <c:v>2.073484552123547</c:v>
                </c:pt>
                <c:pt idx="3294">
                  <c:v>2.0772896482239349</c:v>
                </c:pt>
                <c:pt idx="3295">
                  <c:v>2.0771760373716739</c:v>
                </c:pt>
                <c:pt idx="3296">
                  <c:v>2.0751873306467918</c:v>
                </c:pt>
                <c:pt idx="3297">
                  <c:v>2.0751676563872357</c:v>
                </c:pt>
                <c:pt idx="3298">
                  <c:v>2.0753452205350702</c:v>
                </c:pt>
                <c:pt idx="3299">
                  <c:v>2.0780625760678806</c:v>
                </c:pt>
                <c:pt idx="3300">
                  <c:v>2.0736047730154379</c:v>
                </c:pt>
                <c:pt idx="3301">
                  <c:v>2.0679398881894429</c:v>
                </c:pt>
                <c:pt idx="3302">
                  <c:v>2.0648630371475254</c:v>
                </c:pt>
                <c:pt idx="3303">
                  <c:v>2.0622488424775693</c:v>
                </c:pt>
                <c:pt idx="3304">
                  <c:v>2.0724111883799594</c:v>
                </c:pt>
                <c:pt idx="3305">
                  <c:v>2.0659375987518862</c:v>
                </c:pt>
                <c:pt idx="3306">
                  <c:v>2.0706907519925446</c:v>
                </c:pt>
                <c:pt idx="3307">
                  <c:v>2.0705913135059584</c:v>
                </c:pt>
                <c:pt idx="3308">
                  <c:v>2.0677121496774955</c:v>
                </c:pt>
                <c:pt idx="3309">
                  <c:v>2.0670103097396715</c:v>
                </c:pt>
                <c:pt idx="3310">
                  <c:v>2.059757657874921</c:v>
                </c:pt>
                <c:pt idx="3311">
                  <c:v>2.0568582121609831</c:v>
                </c:pt>
                <c:pt idx="3312">
                  <c:v>2.0493352533374076</c:v>
                </c:pt>
                <c:pt idx="3313">
                  <c:v>2.0521645785006144</c:v>
                </c:pt>
                <c:pt idx="3314">
                  <c:v>2.0562686446030503</c:v>
                </c:pt>
                <c:pt idx="3315">
                  <c:v>2.0553844948275346</c:v>
                </c:pt>
                <c:pt idx="3316">
                  <c:v>2.0585052504551689</c:v>
                </c:pt>
                <c:pt idx="3317">
                  <c:v>2.0591587951162649</c:v>
                </c:pt>
                <c:pt idx="3318">
                  <c:v>2.0663817774828477</c:v>
                </c:pt>
                <c:pt idx="3319">
                  <c:v>2.0661534894640292</c:v>
                </c:pt>
                <c:pt idx="3320">
                  <c:v>2.0649477664655831</c:v>
                </c:pt>
                <c:pt idx="3321">
                  <c:v>2.0625659909320291</c:v>
                </c:pt>
                <c:pt idx="3322">
                  <c:v>2.0614772305831215</c:v>
                </c:pt>
                <c:pt idx="3323">
                  <c:v>2.0604662472788515</c:v>
                </c:pt>
                <c:pt idx="3324">
                  <c:v>2.0638975610603048</c:v>
                </c:pt>
                <c:pt idx="3325">
                  <c:v>2.0583601538536933</c:v>
                </c:pt>
                <c:pt idx="3326">
                  <c:v>2.0555527319341538</c:v>
                </c:pt>
                <c:pt idx="3327">
                  <c:v>2.0564224878546136</c:v>
                </c:pt>
                <c:pt idx="3328">
                  <c:v>2.0508852439354177</c:v>
                </c:pt>
                <c:pt idx="3329">
                  <c:v>2.049624989311658</c:v>
                </c:pt>
                <c:pt idx="3330">
                  <c:v>2.0486204488209281</c:v>
                </c:pt>
                <c:pt idx="3331">
                  <c:v>2.0522810187078684</c:v>
                </c:pt>
                <c:pt idx="3332">
                  <c:v>2.0526578688301615</c:v>
                </c:pt>
                <c:pt idx="3333">
                  <c:v>2.0500423463473849</c:v>
                </c:pt>
                <c:pt idx="3334">
                  <c:v>2.0563920611966404</c:v>
                </c:pt>
                <c:pt idx="3335">
                  <c:v>2.0601935072425661</c:v>
                </c:pt>
                <c:pt idx="3336">
                  <c:v>2.0594064441880415</c:v>
                </c:pt>
                <c:pt idx="3337">
                  <c:v>2.0684135921268063</c:v>
                </c:pt>
                <c:pt idx="3338">
                  <c:v>2.066998904584326</c:v>
                </c:pt>
                <c:pt idx="3339">
                  <c:v>2.0707992266748354</c:v>
                </c:pt>
                <c:pt idx="3340">
                  <c:v>2.0700631123421478</c:v>
                </c:pt>
                <c:pt idx="3341">
                  <c:v>2.0740202250297863</c:v>
                </c:pt>
                <c:pt idx="3342">
                  <c:v>2.0637100821664736</c:v>
                </c:pt>
                <c:pt idx="3343">
                  <c:v>2.0637881071107009</c:v>
                </c:pt>
                <c:pt idx="3344">
                  <c:v>2.0639240947605568</c:v>
                </c:pt>
                <c:pt idx="3345">
                  <c:v>2.0494312172908127</c:v>
                </c:pt>
                <c:pt idx="3346">
                  <c:v>2.0532456355719453</c:v>
                </c:pt>
                <c:pt idx="3347">
                  <c:v>2.0492354742912977</c:v>
                </c:pt>
                <c:pt idx="3348">
                  <c:v>2.0461401125008374</c:v>
                </c:pt>
                <c:pt idx="3349">
                  <c:v>2.0484139916993906</c:v>
                </c:pt>
                <c:pt idx="3350">
                  <c:v>2.0421978419815754</c:v>
                </c:pt>
                <c:pt idx="3351">
                  <c:v>2.0516160201715916</c:v>
                </c:pt>
                <c:pt idx="3352">
                  <c:v>2.0654958996463515</c:v>
                </c:pt>
                <c:pt idx="3353">
                  <c:v>2.0584048907689683</c:v>
                </c:pt>
                <c:pt idx="3354">
                  <c:v>2.0598470784940801</c:v>
                </c:pt>
                <c:pt idx="3355">
                  <c:v>2.0610641643440721</c:v>
                </c:pt>
                <c:pt idx="3356">
                  <c:v>2.0600237648842801</c:v>
                </c:pt>
                <c:pt idx="3357">
                  <c:v>2.0537087569180597</c:v>
                </c:pt>
                <c:pt idx="3358">
                  <c:v>2.0578017666485704</c:v>
                </c:pt>
                <c:pt idx="3359">
                  <c:v>2.0624194432953091</c:v>
                </c:pt>
                <c:pt idx="3360">
                  <c:v>2.0654222783605647</c:v>
                </c:pt>
                <c:pt idx="3361">
                  <c:v>2.075336655535585</c:v>
                </c:pt>
                <c:pt idx="3362">
                  <c:v>2.0741419551682387</c:v>
                </c:pt>
                <c:pt idx="3363">
                  <c:v>2.0737152844919851</c:v>
                </c:pt>
                <c:pt idx="3364">
                  <c:v>2.0732393585412048</c:v>
                </c:pt>
                <c:pt idx="3365">
                  <c:v>2.0727212947541704</c:v>
                </c:pt>
                <c:pt idx="3366">
                  <c:v>2.0696770428847211</c:v>
                </c:pt>
                <c:pt idx="3367">
                  <c:v>2.0751075499723357</c:v>
                </c:pt>
                <c:pt idx="3368">
                  <c:v>2.0796047005638543</c:v>
                </c:pt>
                <c:pt idx="3369">
                  <c:v>2.0799284392468853</c:v>
                </c:pt>
                <c:pt idx="3370">
                  <c:v>2.0853360732052364</c:v>
                </c:pt>
                <c:pt idx="3371">
                  <c:v>2.089536284635368</c:v>
                </c:pt>
                <c:pt idx="3372">
                  <c:v>2.0936562406907728</c:v>
                </c:pt>
                <c:pt idx="3373">
                  <c:v>2.0858634092459223</c:v>
                </c:pt>
                <c:pt idx="3374">
                  <c:v>2.0873858691333176</c:v>
                </c:pt>
                <c:pt idx="3375">
                  <c:v>2.0862019255342963</c:v>
                </c:pt>
                <c:pt idx="3376">
                  <c:v>2.0778697419245744</c:v>
                </c:pt>
                <c:pt idx="3377">
                  <c:v>2.0778660827922435</c:v>
                </c:pt>
                <c:pt idx="3378">
                  <c:v>2.0779792358161822</c:v>
                </c:pt>
                <c:pt idx="3379">
                  <c:v>2.0827071574788452</c:v>
                </c:pt>
                <c:pt idx="3380">
                  <c:v>2.0792653915562345</c:v>
                </c:pt>
                <c:pt idx="3381">
                  <c:v>2.0828865372400669</c:v>
                </c:pt>
                <c:pt idx="3382">
                  <c:v>2.0925921882433967</c:v>
                </c:pt>
                <c:pt idx="3383">
                  <c:v>2.0955043706144814</c:v>
                </c:pt>
                <c:pt idx="3384">
                  <c:v>2.0953547892774567</c:v>
                </c:pt>
                <c:pt idx="3385">
                  <c:v>2.0896403035489941</c:v>
                </c:pt>
                <c:pt idx="3386">
                  <c:v>2.0904459495584962</c:v>
                </c:pt>
                <c:pt idx="3387">
                  <c:v>2.0883783279980896</c:v>
                </c:pt>
                <c:pt idx="3388">
                  <c:v>2.0907097131946459</c:v>
                </c:pt>
                <c:pt idx="3389">
                  <c:v>2.0918260884231037</c:v>
                </c:pt>
                <c:pt idx="3390">
                  <c:v>2.0941519931456778</c:v>
                </c:pt>
                <c:pt idx="3391">
                  <c:v>2.0878697325455025</c:v>
                </c:pt>
                <c:pt idx="3392">
                  <c:v>2.0865694099697483</c:v>
                </c:pt>
                <c:pt idx="3393">
                  <c:v>2.083738061263126</c:v>
                </c:pt>
                <c:pt idx="3394">
                  <c:v>2.0803526115994488</c:v>
                </c:pt>
                <c:pt idx="3395">
                  <c:v>2.0805969066908987</c:v>
                </c:pt>
                <c:pt idx="3396">
                  <c:v>2.0775698652565442</c:v>
                </c:pt>
                <c:pt idx="3397">
                  <c:v>2.0791185569146191</c:v>
                </c:pt>
                <c:pt idx="3398">
                  <c:v>2.0769694139216575</c:v>
                </c:pt>
                <c:pt idx="3399">
                  <c:v>2.0759745652085879</c:v>
                </c:pt>
                <c:pt idx="3400">
                  <c:v>2.0755648603432286</c:v>
                </c:pt>
                <c:pt idx="3401">
                  <c:v>2.0803948638811418</c:v>
                </c:pt>
                <c:pt idx="3402">
                  <c:v>2.0802289923485717</c:v>
                </c:pt>
                <c:pt idx="3403">
                  <c:v>2.0812841292606938</c:v>
                </c:pt>
                <c:pt idx="3404">
                  <c:v>2.089752515582715</c:v>
                </c:pt>
                <c:pt idx="3405">
                  <c:v>2.0940747372840844</c:v>
                </c:pt>
                <c:pt idx="3406">
                  <c:v>2.0962233912862418</c:v>
                </c:pt>
                <c:pt idx="3407">
                  <c:v>2.0993902891838698</c:v>
                </c:pt>
                <c:pt idx="3408">
                  <c:v>2.0991750138001821</c:v>
                </c:pt>
                <c:pt idx="3409">
                  <c:v>2.1017651428520665</c:v>
                </c:pt>
                <c:pt idx="3410">
                  <c:v>2.0990468892396992</c:v>
                </c:pt>
                <c:pt idx="3411">
                  <c:v>2.1045524896044321</c:v>
                </c:pt>
                <c:pt idx="3412">
                  <c:v>2.1068826258331002</c:v>
                </c:pt>
                <c:pt idx="3413">
                  <c:v>2.1057392805327209</c:v>
                </c:pt>
                <c:pt idx="3414">
                  <c:v>2.1103680048141391</c:v>
                </c:pt>
                <c:pt idx="3415">
                  <c:v>2.1119528741657319</c:v>
                </c:pt>
                <c:pt idx="3416">
                  <c:v>2.1072793699927765</c:v>
                </c:pt>
                <c:pt idx="3417">
                  <c:v>2.1071431333558133</c:v>
                </c:pt>
                <c:pt idx="3418">
                  <c:v>2.1084421182677833</c:v>
                </c:pt>
                <c:pt idx="3419">
                  <c:v>2.1090673831649527</c:v>
                </c:pt>
                <c:pt idx="3420">
                  <c:v>2.108794948304062</c:v>
                </c:pt>
                <c:pt idx="3421">
                  <c:v>2.1096886154719119</c:v>
                </c:pt>
                <c:pt idx="3422">
                  <c:v>2.1080181536104594</c:v>
                </c:pt>
                <c:pt idx="3423">
                  <c:v>2.110716446766479</c:v>
                </c:pt>
                <c:pt idx="3424">
                  <c:v>2.1167165769187219</c:v>
                </c:pt>
                <c:pt idx="3425">
                  <c:v>2.125848815790258</c:v>
                </c:pt>
                <c:pt idx="3426">
                  <c:v>2.1287456253416743</c:v>
                </c:pt>
                <c:pt idx="3427">
                  <c:v>2.1350980457873425</c:v>
                </c:pt>
                <c:pt idx="3428">
                  <c:v>2.1356826760747207</c:v>
                </c:pt>
                <c:pt idx="3429">
                  <c:v>2.1308538405397521</c:v>
                </c:pt>
                <c:pt idx="3430">
                  <c:v>2.1408528224763144</c:v>
                </c:pt>
                <c:pt idx="3431">
                  <c:v>2.1404571773625367</c:v>
                </c:pt>
                <c:pt idx="3432">
                  <c:v>2.1417908137145942</c:v>
                </c:pt>
                <c:pt idx="3433">
                  <c:v>2.1407973521155017</c:v>
                </c:pt>
                <c:pt idx="3434">
                  <c:v>2.1482132300055357</c:v>
                </c:pt>
                <c:pt idx="3435">
                  <c:v>2.1656892253026054</c:v>
                </c:pt>
                <c:pt idx="3436">
                  <c:v>2.1609503602896751</c:v>
                </c:pt>
                <c:pt idx="3437">
                  <c:v>2.1608928203092916</c:v>
                </c:pt>
                <c:pt idx="3438">
                  <c:v>2.1601086852300173</c:v>
                </c:pt>
                <c:pt idx="3439">
                  <c:v>2.1652538442880918</c:v>
                </c:pt>
                <c:pt idx="3440">
                  <c:v>2.1692820900665177</c:v>
                </c:pt>
                <c:pt idx="3441">
                  <c:v>2.1721886928661291</c:v>
                </c:pt>
                <c:pt idx="3442">
                  <c:v>2.1755006238376673</c:v>
                </c:pt>
                <c:pt idx="3443">
                  <c:v>2.1754579116143757</c:v>
                </c:pt>
                <c:pt idx="3444">
                  <c:v>2.1636537941462897</c:v>
                </c:pt>
                <c:pt idx="3445">
                  <c:v>2.1722072097496179</c:v>
                </c:pt>
                <c:pt idx="3446">
                  <c:v>2.174969648936012</c:v>
                </c:pt>
                <c:pt idx="3447">
                  <c:v>2.1709981225181285</c:v>
                </c:pt>
                <c:pt idx="3448">
                  <c:v>2.166939062116565</c:v>
                </c:pt>
                <c:pt idx="3449">
                  <c:v>2.1711845597408628</c:v>
                </c:pt>
                <c:pt idx="3450">
                  <c:v>2.1805266040491929</c:v>
                </c:pt>
                <c:pt idx="3451">
                  <c:v>2.1797382017943874</c:v>
                </c:pt>
                <c:pt idx="3452">
                  <c:v>2.1797223043690495</c:v>
                </c:pt>
                <c:pt idx="3453">
                  <c:v>2.1814141669538691</c:v>
                </c:pt>
                <c:pt idx="3454">
                  <c:v>2.1825011237702401</c:v>
                </c:pt>
                <c:pt idx="3455">
                  <c:v>2.1772629434510455</c:v>
                </c:pt>
                <c:pt idx="3456">
                  <c:v>2.1728825204272972</c:v>
                </c:pt>
                <c:pt idx="3457">
                  <c:v>2.1763854705125967</c:v>
                </c:pt>
                <c:pt idx="3458">
                  <c:v>2.1748538613221466</c:v>
                </c:pt>
                <c:pt idx="3459">
                  <c:v>2.1874577092600318</c:v>
                </c:pt>
                <c:pt idx="3460">
                  <c:v>2.1949920240592831</c:v>
                </c:pt>
                <c:pt idx="3461">
                  <c:v>2.1940302288436349</c:v>
                </c:pt>
                <c:pt idx="3462">
                  <c:v>2.1952463149626249</c:v>
                </c:pt>
                <c:pt idx="3463">
                  <c:v>2.1970721443379788</c:v>
                </c:pt>
                <c:pt idx="3464">
                  <c:v>2.1970235092311037</c:v>
                </c:pt>
                <c:pt idx="3465">
                  <c:v>2.1964331766177692</c:v>
                </c:pt>
                <c:pt idx="3466">
                  <c:v>2.1968202458371895</c:v>
                </c:pt>
                <c:pt idx="3467">
                  <c:v>2.190468870339763</c:v>
                </c:pt>
                <c:pt idx="3468">
                  <c:v>2.1889765818541771</c:v>
                </c:pt>
                <c:pt idx="3469">
                  <c:v>2.1846202517899069</c:v>
                </c:pt>
                <c:pt idx="3470">
                  <c:v>2.1917035985168711</c:v>
                </c:pt>
                <c:pt idx="3471">
                  <c:v>2.1921073359234988</c:v>
                </c:pt>
                <c:pt idx="3472">
                  <c:v>2.1920204120614217</c:v>
                </c:pt>
                <c:pt idx="3473">
                  <c:v>2.1957127004305113</c:v>
                </c:pt>
                <c:pt idx="3474">
                  <c:v>2.1881007278222184</c:v>
                </c:pt>
                <c:pt idx="3475">
                  <c:v>2.1858854502224974</c:v>
                </c:pt>
                <c:pt idx="3476">
                  <c:v>2.186183573103627</c:v>
                </c:pt>
                <c:pt idx="3477">
                  <c:v>2.1782859561766359</c:v>
                </c:pt>
                <c:pt idx="3478">
                  <c:v>2.174966881631065</c:v>
                </c:pt>
                <c:pt idx="3479">
                  <c:v>2.1738215594654098</c:v>
                </c:pt>
                <c:pt idx="3480">
                  <c:v>2.1762870964300882</c:v>
                </c:pt>
                <c:pt idx="3481">
                  <c:v>2.1594345690075598</c:v>
                </c:pt>
                <c:pt idx="3482">
                  <c:v>2.1631365428755669</c:v>
                </c:pt>
                <c:pt idx="3483">
                  <c:v>2.1604573428595191</c:v>
                </c:pt>
                <c:pt idx="3484">
                  <c:v>2.156814770037867</c:v>
                </c:pt>
                <c:pt idx="3485">
                  <c:v>2.1688910633910026</c:v>
                </c:pt>
                <c:pt idx="3486">
                  <c:v>2.1659038127238563</c:v>
                </c:pt>
                <c:pt idx="3487">
                  <c:v>2.1634556087470234</c:v>
                </c:pt>
                <c:pt idx="3488">
                  <c:v>2.1712615111512639</c:v>
                </c:pt>
                <c:pt idx="3489">
                  <c:v>2.1738101410214457</c:v>
                </c:pt>
                <c:pt idx="3490">
                  <c:v>2.1649987765657208</c:v>
                </c:pt>
                <c:pt idx="3491">
                  <c:v>2.1630966830597242</c:v>
                </c:pt>
                <c:pt idx="3492">
                  <c:v>2.1673288881533295</c:v>
                </c:pt>
                <c:pt idx="3493">
                  <c:v>2.1650468938308283</c:v>
                </c:pt>
                <c:pt idx="3494">
                  <c:v>2.1596195945267609</c:v>
                </c:pt>
                <c:pt idx="3495">
                  <c:v>2.1601298248323433</c:v>
                </c:pt>
                <c:pt idx="3496">
                  <c:v>2.163921587184678</c:v>
                </c:pt>
                <c:pt idx="3497">
                  <c:v>2.1670236233445768</c:v>
                </c:pt>
                <c:pt idx="3498">
                  <c:v>2.1680741000583965</c:v>
                </c:pt>
                <c:pt idx="3499">
                  <c:v>2.1666132162274048</c:v>
                </c:pt>
                <c:pt idx="3500">
                  <c:v>2.1657584917234249</c:v>
                </c:pt>
                <c:pt idx="3501">
                  <c:v>2.1666466415625902</c:v>
                </c:pt>
                <c:pt idx="3502">
                  <c:v>2.164724191079558</c:v>
                </c:pt>
                <c:pt idx="3503">
                  <c:v>2.1649719052382896</c:v>
                </c:pt>
                <c:pt idx="3504">
                  <c:v>2.1616410911248924</c:v>
                </c:pt>
                <c:pt idx="3505">
                  <c:v>2.165910104098939</c:v>
                </c:pt>
                <c:pt idx="3506">
                  <c:v>2.1750260644069233</c:v>
                </c:pt>
                <c:pt idx="3507">
                  <c:v>2.1728594259221432</c:v>
                </c:pt>
                <c:pt idx="3508">
                  <c:v>2.1732181598386826</c:v>
                </c:pt>
                <c:pt idx="3509">
                  <c:v>2.1705501309023134</c:v>
                </c:pt>
                <c:pt idx="3510">
                  <c:v>2.1716779471515983</c:v>
                </c:pt>
                <c:pt idx="3511">
                  <c:v>2.1727272659423029</c:v>
                </c:pt>
                <c:pt idx="3512">
                  <c:v>2.1770066030808572</c:v>
                </c:pt>
                <c:pt idx="3513">
                  <c:v>2.1869359160375548</c:v>
                </c:pt>
                <c:pt idx="3514">
                  <c:v>2.1888794918949399</c:v>
                </c:pt>
                <c:pt idx="3515">
                  <c:v>2.1897040341443428</c:v>
                </c:pt>
                <c:pt idx="3516">
                  <c:v>2.1869675892632978</c:v>
                </c:pt>
                <c:pt idx="3517">
                  <c:v>2.1865565893174659</c:v>
                </c:pt>
                <c:pt idx="3518">
                  <c:v>2.1901339367128458</c:v>
                </c:pt>
                <c:pt idx="3519">
                  <c:v>2.1896216642415527</c:v>
                </c:pt>
                <c:pt idx="3520">
                  <c:v>2.2002095060953759</c:v>
                </c:pt>
                <c:pt idx="3521">
                  <c:v>2.2026072313529665</c:v>
                </c:pt>
                <c:pt idx="3522">
                  <c:v>2.2006469422807129</c:v>
                </c:pt>
                <c:pt idx="3523">
                  <c:v>2.1997200277850029</c:v>
                </c:pt>
                <c:pt idx="3524">
                  <c:v>2.2011055238494208</c:v>
                </c:pt>
                <c:pt idx="3525">
                  <c:v>2.1926146755078206</c:v>
                </c:pt>
                <c:pt idx="3526">
                  <c:v>2.19246081028483</c:v>
                </c:pt>
                <c:pt idx="3527">
                  <c:v>2.19160114587415</c:v>
                </c:pt>
                <c:pt idx="3528">
                  <c:v>2.1919783305303007</c:v>
                </c:pt>
                <c:pt idx="3529">
                  <c:v>2.1944652790216623</c:v>
                </c:pt>
                <c:pt idx="3530">
                  <c:v>2.1966650175190923</c:v>
                </c:pt>
                <c:pt idx="3531">
                  <c:v>2.1957601993165019</c:v>
                </c:pt>
                <c:pt idx="3532">
                  <c:v>2.1955034904230772</c:v>
                </c:pt>
                <c:pt idx="3533">
                  <c:v>2.1923166474096307</c:v>
                </c:pt>
                <c:pt idx="3534">
                  <c:v>2.1956699066919967</c:v>
                </c:pt>
                <c:pt idx="3535">
                  <c:v>2.1933196459836659</c:v>
                </c:pt>
                <c:pt idx="3536">
                  <c:v>2.1952255746396423</c:v>
                </c:pt>
                <c:pt idx="3537">
                  <c:v>2.198029168427488</c:v>
                </c:pt>
                <c:pt idx="3538">
                  <c:v>2.2006629685476566</c:v>
                </c:pt>
                <c:pt idx="3539">
                  <c:v>2.2014527849300198</c:v>
                </c:pt>
                <c:pt idx="3540">
                  <c:v>2.2013927407882505</c:v>
                </c:pt>
                <c:pt idx="3541">
                  <c:v>2.2029862315219995</c:v>
                </c:pt>
                <c:pt idx="3542">
                  <c:v>2.2013295996855575</c:v>
                </c:pt>
                <c:pt idx="3543">
                  <c:v>2.1991083026931944</c:v>
                </c:pt>
                <c:pt idx="3544">
                  <c:v>2.1967915781784231</c:v>
                </c:pt>
                <c:pt idx="3545">
                  <c:v>2.1933446566493764</c:v>
                </c:pt>
                <c:pt idx="3546">
                  <c:v>2.1893745434439502</c:v>
                </c:pt>
                <c:pt idx="3547">
                  <c:v>2.1888783950265291</c:v>
                </c:pt>
                <c:pt idx="3548">
                  <c:v>2.1931445489388253</c:v>
                </c:pt>
                <c:pt idx="3549">
                  <c:v>2.1908442764203211</c:v>
                </c:pt>
                <c:pt idx="3550">
                  <c:v>2.1971373216502803</c:v>
                </c:pt>
                <c:pt idx="3551">
                  <c:v>2.1958043706316994</c:v>
                </c:pt>
                <c:pt idx="3552">
                  <c:v>2.1979116480780974</c:v>
                </c:pt>
                <c:pt idx="3553">
                  <c:v>2.199803054369347</c:v>
                </c:pt>
                <c:pt idx="3554">
                  <c:v>2.2010292830765601</c:v>
                </c:pt>
                <c:pt idx="3555">
                  <c:v>2.2098543239987949</c:v>
                </c:pt>
                <c:pt idx="3556">
                  <c:v>2.2094769198188868</c:v>
                </c:pt>
                <c:pt idx="3557">
                  <c:v>2.2086728740632307</c:v>
                </c:pt>
                <c:pt idx="3558">
                  <c:v>2.2095498425480331</c:v>
                </c:pt>
                <c:pt idx="3559">
                  <c:v>2.2111713554225414</c:v>
                </c:pt>
                <c:pt idx="3560">
                  <c:v>2.2081344871046675</c:v>
                </c:pt>
                <c:pt idx="3561">
                  <c:v>2.2127127669980902</c:v>
                </c:pt>
                <c:pt idx="3562">
                  <c:v>2.2116332513505612</c:v>
                </c:pt>
                <c:pt idx="3563">
                  <c:v>2.2113280676025884</c:v>
                </c:pt>
                <c:pt idx="3564">
                  <c:v>2.2104833123695729</c:v>
                </c:pt>
                <c:pt idx="3565">
                  <c:v>2.2155493054386408</c:v>
                </c:pt>
                <c:pt idx="3566">
                  <c:v>2.2164828134836867</c:v>
                </c:pt>
                <c:pt idx="3567">
                  <c:v>2.2200813156346761</c:v>
                </c:pt>
                <c:pt idx="3568">
                  <c:v>2.225419717563291</c:v>
                </c:pt>
                <c:pt idx="3569">
                  <c:v>2.2277202379703338</c:v>
                </c:pt>
                <c:pt idx="3570">
                  <c:v>2.2314750172919915</c:v>
                </c:pt>
                <c:pt idx="3571">
                  <c:v>2.2300771700935806</c:v>
                </c:pt>
                <c:pt idx="3572">
                  <c:v>2.2277540027313143</c:v>
                </c:pt>
                <c:pt idx="3573">
                  <c:v>2.2301120520856283</c:v>
                </c:pt>
                <c:pt idx="3574">
                  <c:v>2.229806763991705</c:v>
                </c:pt>
                <c:pt idx="3575">
                  <c:v>2.2238030612179913</c:v>
                </c:pt>
                <c:pt idx="3576">
                  <c:v>2.2243238232726785</c:v>
                </c:pt>
                <c:pt idx="3577">
                  <c:v>2.2263999341568499</c:v>
                </c:pt>
                <c:pt idx="3578">
                  <c:v>2.2274986125949359</c:v>
                </c:pt>
                <c:pt idx="3579">
                  <c:v>2.2245540210386201</c:v>
                </c:pt>
                <c:pt idx="3580">
                  <c:v>2.2250454253202285</c:v>
                </c:pt>
                <c:pt idx="3581">
                  <c:v>2.2217911553034972</c:v>
                </c:pt>
                <c:pt idx="3582">
                  <c:v>2.2172865922144029</c:v>
                </c:pt>
                <c:pt idx="3583">
                  <c:v>2.2185584221447257</c:v>
                </c:pt>
                <c:pt idx="3584">
                  <c:v>2.2156061696886051</c:v>
                </c:pt>
                <c:pt idx="3585">
                  <c:v>2.2195547745273778</c:v>
                </c:pt>
                <c:pt idx="3586">
                  <c:v>2.2211140663208</c:v>
                </c:pt>
                <c:pt idx="3587">
                  <c:v>2.2239298981403111</c:v>
                </c:pt>
                <c:pt idx="3588">
                  <c:v>2.2259052806810944</c:v>
                </c:pt>
                <c:pt idx="3589">
                  <c:v>2.2297087134994444</c:v>
                </c:pt>
                <c:pt idx="3590">
                  <c:v>2.227425930279475</c:v>
                </c:pt>
                <c:pt idx="3591">
                  <c:v>2.226359072133977</c:v>
                </c:pt>
                <c:pt idx="3592">
                  <c:v>2.2267877898736335</c:v>
                </c:pt>
                <c:pt idx="3593">
                  <c:v>2.2216492473587923</c:v>
                </c:pt>
                <c:pt idx="3594">
                  <c:v>2.2213373235845437</c:v>
                </c:pt>
                <c:pt idx="3595">
                  <c:v>2.2229705889351146</c:v>
                </c:pt>
                <c:pt idx="3596">
                  <c:v>2.2209117492087862</c:v>
                </c:pt>
                <c:pt idx="3597">
                  <c:v>2.2206018363314297</c:v>
                </c:pt>
                <c:pt idx="3598">
                  <c:v>2.2225803134171889</c:v>
                </c:pt>
                <c:pt idx="3599">
                  <c:v>2.2245171322160484</c:v>
                </c:pt>
                <c:pt idx="3600">
                  <c:v>2.2217649701005988</c:v>
                </c:pt>
                <c:pt idx="3601">
                  <c:v>2.2179863049893007</c:v>
                </c:pt>
                <c:pt idx="3602">
                  <c:v>2.2180471917767686</c:v>
                </c:pt>
                <c:pt idx="3603">
                  <c:v>2.2239081583981917</c:v>
                </c:pt>
                <c:pt idx="3604">
                  <c:v>2.225611619516445</c:v>
                </c:pt>
                <c:pt idx="3605">
                  <c:v>2.2295757703148515</c:v>
                </c:pt>
                <c:pt idx="3606">
                  <c:v>2.2283377016133885</c:v>
                </c:pt>
                <c:pt idx="3607">
                  <c:v>2.229429019973348</c:v>
                </c:pt>
                <c:pt idx="3608">
                  <c:v>2.228200338538314</c:v>
                </c:pt>
                <c:pt idx="3609">
                  <c:v>2.2234322764388477</c:v>
                </c:pt>
                <c:pt idx="3610">
                  <c:v>2.2240135026541603</c:v>
                </c:pt>
                <c:pt idx="3611">
                  <c:v>2.2243763928108029</c:v>
                </c:pt>
                <c:pt idx="3612">
                  <c:v>2.225379114032715</c:v>
                </c:pt>
                <c:pt idx="3613">
                  <c:v>2.2237833056557306</c:v>
                </c:pt>
                <c:pt idx="3614">
                  <c:v>2.2287492275346983</c:v>
                </c:pt>
                <c:pt idx="3615">
                  <c:v>2.2342336834842458</c:v>
                </c:pt>
                <c:pt idx="3616">
                  <c:v>2.2317053836925909</c:v>
                </c:pt>
                <c:pt idx="3617">
                  <c:v>2.231387077621811</c:v>
                </c:pt>
                <c:pt idx="3618">
                  <c:v>2.2285093912834086</c:v>
                </c:pt>
                <c:pt idx="3619">
                  <c:v>2.2297498223073888</c:v>
                </c:pt>
                <c:pt idx="3620">
                  <c:v>2.2308848957048157</c:v>
                </c:pt>
                <c:pt idx="3621">
                  <c:v>2.2303065295065898</c:v>
                </c:pt>
                <c:pt idx="3622">
                  <c:v>2.2296551979825279</c:v>
                </c:pt>
                <c:pt idx="3623">
                  <c:v>2.2280113648071138</c:v>
                </c:pt>
                <c:pt idx="3624">
                  <c:v>2.2282998071440971</c:v>
                </c:pt>
                <c:pt idx="3625">
                  <c:v>2.2301938241903403</c:v>
                </c:pt>
                <c:pt idx="3626">
                  <c:v>2.2308497525290591</c:v>
                </c:pt>
                <c:pt idx="3627">
                  <c:v>2.2338645217735391</c:v>
                </c:pt>
                <c:pt idx="3628">
                  <c:v>2.236410991640652</c:v>
                </c:pt>
                <c:pt idx="3629">
                  <c:v>2.2365256248107253</c:v>
                </c:pt>
                <c:pt idx="3630">
                  <c:v>2.237591771590524</c:v>
                </c:pt>
                <c:pt idx="3631">
                  <c:v>2.2381925877140736</c:v>
                </c:pt>
                <c:pt idx="3632">
                  <c:v>2.2377714807283704</c:v>
                </c:pt>
                <c:pt idx="3633">
                  <c:v>2.2438524385947467</c:v>
                </c:pt>
                <c:pt idx="3634">
                  <c:v>2.2470881214655662</c:v>
                </c:pt>
                <c:pt idx="3635">
                  <c:v>2.2509878185082393</c:v>
                </c:pt>
                <c:pt idx="3636">
                  <c:v>2.2503531130856822</c:v>
                </c:pt>
                <c:pt idx="3637">
                  <c:v>2.2506046777525492</c:v>
                </c:pt>
                <c:pt idx="3638">
                  <c:v>2.2508605311405656</c:v>
                </c:pt>
                <c:pt idx="3639">
                  <c:v>2.2479803693061351</c:v>
                </c:pt>
                <c:pt idx="3640">
                  <c:v>2.2520338825193198</c:v>
                </c:pt>
                <c:pt idx="3641">
                  <c:v>2.253076149748177</c:v>
                </c:pt>
                <c:pt idx="3642">
                  <c:v>2.2574781514043685</c:v>
                </c:pt>
                <c:pt idx="3643">
                  <c:v>2.2568062882539861</c:v>
                </c:pt>
                <c:pt idx="3644">
                  <c:v>2.2621345854255819</c:v>
                </c:pt>
                <c:pt idx="3645">
                  <c:v>2.2641271145198298</c:v>
                </c:pt>
                <c:pt idx="3646">
                  <c:v>2.2689010554294775</c:v>
                </c:pt>
                <c:pt idx="3647">
                  <c:v>2.2688593694760084</c:v>
                </c:pt>
                <c:pt idx="3648">
                  <c:v>2.2701491967582768</c:v>
                </c:pt>
                <c:pt idx="3649">
                  <c:v>2.2734331444980516</c:v>
                </c:pt>
                <c:pt idx="3650">
                  <c:v>2.2702295326833215</c:v>
                </c:pt>
                <c:pt idx="3651">
                  <c:v>2.2752132293875382</c:v>
                </c:pt>
                <c:pt idx="3652">
                  <c:v>2.2764125260081109</c:v>
                </c:pt>
                <c:pt idx="3653">
                  <c:v>2.2809375033997958</c:v>
                </c:pt>
                <c:pt idx="3654">
                  <c:v>2.2792171649104276</c:v>
                </c:pt>
                <c:pt idx="3655">
                  <c:v>2.2773748832000789</c:v>
                </c:pt>
                <c:pt idx="3656">
                  <c:v>2.2764504449534799</c:v>
                </c:pt>
                <c:pt idx="3657">
                  <c:v>2.2771077230737093</c:v>
                </c:pt>
                <c:pt idx="3658">
                  <c:v>2.2818470019228934</c:v>
                </c:pt>
                <c:pt idx="3659">
                  <c:v>2.2780884785218576</c:v>
                </c:pt>
                <c:pt idx="3660">
                  <c:v>2.280724328834844</c:v>
                </c:pt>
                <c:pt idx="3661">
                  <c:v>2.2718329692788672</c:v>
                </c:pt>
                <c:pt idx="3662">
                  <c:v>2.2574170357594463</c:v>
                </c:pt>
                <c:pt idx="3663">
                  <c:v>2.2650823592759499</c:v>
                </c:pt>
                <c:pt idx="3664">
                  <c:v>2.2701970469188737</c:v>
                </c:pt>
                <c:pt idx="3665">
                  <c:v>2.2779393048039109</c:v>
                </c:pt>
                <c:pt idx="3666">
                  <c:v>2.2806626071686638</c:v>
                </c:pt>
                <c:pt idx="3667">
                  <c:v>2.2846004744718007</c:v>
                </c:pt>
                <c:pt idx="3668">
                  <c:v>2.2861267471384923</c:v>
                </c:pt>
                <c:pt idx="3669">
                  <c:v>2.289955530359296</c:v>
                </c:pt>
                <c:pt idx="3670">
                  <c:v>2.2881940071028501</c:v>
                </c:pt>
                <c:pt idx="3671">
                  <c:v>2.2900141935266745</c:v>
                </c:pt>
                <c:pt idx="3672">
                  <c:v>2.297901079502624</c:v>
                </c:pt>
                <c:pt idx="3673">
                  <c:v>2.2983331660621524</c:v>
                </c:pt>
                <c:pt idx="3674">
                  <c:v>2.2973160367513987</c:v>
                </c:pt>
                <c:pt idx="3675">
                  <c:v>2.304417502232996</c:v>
                </c:pt>
                <c:pt idx="3676">
                  <c:v>2.3068874104131734</c:v>
                </c:pt>
                <c:pt idx="3677">
                  <c:v>2.30866769896021</c:v>
                </c:pt>
                <c:pt idx="3678">
                  <c:v>2.3088905613358079</c:v>
                </c:pt>
                <c:pt idx="3679">
                  <c:v>2.3042234073601295</c:v>
                </c:pt>
                <c:pt idx="3680">
                  <c:v>2.3065164425960667</c:v>
                </c:pt>
                <c:pt idx="3681">
                  <c:v>2.2944973898349468</c:v>
                </c:pt>
                <c:pt idx="3682">
                  <c:v>2.3064944898644657</c:v>
                </c:pt>
                <c:pt idx="3683">
                  <c:v>2.3084230644912331</c:v>
                </c:pt>
                <c:pt idx="3684">
                  <c:v>2.3120629211018695</c:v>
                </c:pt>
                <c:pt idx="3685">
                  <c:v>2.3192875433244287</c:v>
                </c:pt>
                <c:pt idx="3686">
                  <c:v>2.3167321051133651</c:v>
                </c:pt>
                <c:pt idx="3687">
                  <c:v>2.3112653598870527</c:v>
                </c:pt>
                <c:pt idx="3688">
                  <c:v>2.3165494632603822</c:v>
                </c:pt>
                <c:pt idx="3689">
                  <c:v>2.3115835710167718</c:v>
                </c:pt>
                <c:pt idx="3690">
                  <c:v>2.3046121201864649</c:v>
                </c:pt>
                <c:pt idx="3691">
                  <c:v>2.2983323638426576</c:v>
                </c:pt>
                <c:pt idx="3692">
                  <c:v>2.2835852241324308</c:v>
                </c:pt>
                <c:pt idx="3693">
                  <c:v>2.2807361647681894</c:v>
                </c:pt>
                <c:pt idx="3694">
                  <c:v>2.2742822574070845</c:v>
                </c:pt>
                <c:pt idx="3695">
                  <c:v>2.2712280026635399</c:v>
                </c:pt>
                <c:pt idx="3696">
                  <c:v>2.2776272883255122</c:v>
                </c:pt>
                <c:pt idx="3697">
                  <c:v>2.2674480453989108</c:v>
                </c:pt>
                <c:pt idx="3698">
                  <c:v>2.2771438362845973</c:v>
                </c:pt>
                <c:pt idx="3699">
                  <c:v>2.2868167328270643</c:v>
                </c:pt>
                <c:pt idx="3700">
                  <c:v>2.2864712331295949</c:v>
                </c:pt>
                <c:pt idx="3701">
                  <c:v>2.287134484989791</c:v>
                </c:pt>
                <c:pt idx="3702">
                  <c:v>2.2833002364660033</c:v>
                </c:pt>
                <c:pt idx="3703">
                  <c:v>2.2858978851878731</c:v>
                </c:pt>
                <c:pt idx="3704">
                  <c:v>2.2872132295217029</c:v>
                </c:pt>
                <c:pt idx="3705">
                  <c:v>2.2938533445857607</c:v>
                </c:pt>
                <c:pt idx="3706">
                  <c:v>2.2919945766777738</c:v>
                </c:pt>
                <c:pt idx="3707">
                  <c:v>2.3097871575026887</c:v>
                </c:pt>
                <c:pt idx="3708">
                  <c:v>2.3130381330811303</c:v>
                </c:pt>
                <c:pt idx="3709">
                  <c:v>2.3154071813202814</c:v>
                </c:pt>
                <c:pt idx="3710">
                  <c:v>2.3110756481309433</c:v>
                </c:pt>
                <c:pt idx="3711">
                  <c:v>2.3093384829215502</c:v>
                </c:pt>
                <c:pt idx="3712">
                  <c:v>2.3171889972207391</c:v>
                </c:pt>
                <c:pt idx="3713">
                  <c:v>2.3159987379738776</c:v>
                </c:pt>
                <c:pt idx="3714">
                  <c:v>2.318491300904125</c:v>
                </c:pt>
                <c:pt idx="3715">
                  <c:v>2.3209455178550269</c:v>
                </c:pt>
                <c:pt idx="3716">
                  <c:v>2.3223639005122827</c:v>
                </c:pt>
                <c:pt idx="3717">
                  <c:v>2.3196016821179213</c:v>
                </c:pt>
                <c:pt idx="3718">
                  <c:v>2.3241195303897131</c:v>
                </c:pt>
                <c:pt idx="3719">
                  <c:v>2.3252925951414456</c:v>
                </c:pt>
                <c:pt idx="3720">
                  <c:v>2.3225951318503899</c:v>
                </c:pt>
                <c:pt idx="3721">
                  <c:v>2.3241656791627561</c:v>
                </c:pt>
                <c:pt idx="3722">
                  <c:v>2.3257678545827467</c:v>
                </c:pt>
                <c:pt idx="3723">
                  <c:v>2.3285041646503077</c:v>
                </c:pt>
                <c:pt idx="3724">
                  <c:v>2.3328948170815162</c:v>
                </c:pt>
                <c:pt idx="3725">
                  <c:v>2.3355048695203311</c:v>
                </c:pt>
                <c:pt idx="3726">
                  <c:v>2.3315599524085284</c:v>
                </c:pt>
                <c:pt idx="3727">
                  <c:v>2.3341487937172807</c:v>
                </c:pt>
                <c:pt idx="3728">
                  <c:v>2.3293158124887943</c:v>
                </c:pt>
                <c:pt idx="3729">
                  <c:v>2.3292775386797793</c:v>
                </c:pt>
                <c:pt idx="3730">
                  <c:v>2.3294780557430883</c:v>
                </c:pt>
                <c:pt idx="3731">
                  <c:v>2.3259349368307038</c:v>
                </c:pt>
                <c:pt idx="3732">
                  <c:v>2.3264315547241812</c:v>
                </c:pt>
                <c:pt idx="3733">
                  <c:v>2.3247213993971507</c:v>
                </c:pt>
                <c:pt idx="3734">
                  <c:v>2.3271708470850005</c:v>
                </c:pt>
                <c:pt idx="3735">
                  <c:v>2.324766575361163</c:v>
                </c:pt>
                <c:pt idx="3736">
                  <c:v>2.3224582609418678</c:v>
                </c:pt>
                <c:pt idx="3737">
                  <c:v>2.317573564261012</c:v>
                </c:pt>
                <c:pt idx="3738">
                  <c:v>2.3152461713497923</c:v>
                </c:pt>
                <c:pt idx="3739">
                  <c:v>2.3161522044758183</c:v>
                </c:pt>
                <c:pt idx="3740">
                  <c:v>2.3108638701568665</c:v>
                </c:pt>
                <c:pt idx="3741">
                  <c:v>2.3120213275826642</c:v>
                </c:pt>
                <c:pt idx="3742">
                  <c:v>2.3138184815950256</c:v>
                </c:pt>
                <c:pt idx="3743">
                  <c:v>2.3229921660298714</c:v>
                </c:pt>
                <c:pt idx="3744">
                  <c:v>2.3178346895612378</c:v>
                </c:pt>
                <c:pt idx="3745">
                  <c:v>2.3134129827374754</c:v>
                </c:pt>
                <c:pt idx="3746">
                  <c:v>2.3102584972504152</c:v>
                </c:pt>
                <c:pt idx="3747">
                  <c:v>2.3087055721683405</c:v>
                </c:pt>
                <c:pt idx="3748">
                  <c:v>2.3105824701431636</c:v>
                </c:pt>
                <c:pt idx="3749">
                  <c:v>2.3133101232820463</c:v>
                </c:pt>
                <c:pt idx="3750">
                  <c:v>2.3130535774870018</c:v>
                </c:pt>
                <c:pt idx="3751">
                  <c:v>2.3116676580628344</c:v>
                </c:pt>
                <c:pt idx="3752">
                  <c:v>2.3141938195152756</c:v>
                </c:pt>
                <c:pt idx="3753">
                  <c:v>2.311402548366368</c:v>
                </c:pt>
                <c:pt idx="3754">
                  <c:v>2.3131239808811634</c:v>
                </c:pt>
                <c:pt idx="3755">
                  <c:v>2.3120701564864965</c:v>
                </c:pt>
                <c:pt idx="3756">
                  <c:v>2.3149523466086568</c:v>
                </c:pt>
                <c:pt idx="3757">
                  <c:v>2.3183712146686921</c:v>
                </c:pt>
                <c:pt idx="3758">
                  <c:v>2.3165757289118321</c:v>
                </c:pt>
                <c:pt idx="3759">
                  <c:v>2.3169320354743141</c:v>
                </c:pt>
                <c:pt idx="3760">
                  <c:v>2.3208367780136938</c:v>
                </c:pt>
                <c:pt idx="3761">
                  <c:v>2.3205313635178091</c:v>
                </c:pt>
                <c:pt idx="3762">
                  <c:v>2.3269579394765012</c:v>
                </c:pt>
                <c:pt idx="3763">
                  <c:v>2.3328378928225617</c:v>
                </c:pt>
                <c:pt idx="3764">
                  <c:v>2.3402291828070885</c:v>
                </c:pt>
                <c:pt idx="3765">
                  <c:v>2.3452845673263658</c:v>
                </c:pt>
                <c:pt idx="3766">
                  <c:v>2.3569267448230322</c:v>
                </c:pt>
                <c:pt idx="3767">
                  <c:v>2.357053687724274</c:v>
                </c:pt>
                <c:pt idx="3768">
                  <c:v>2.3607889135563203</c:v>
                </c:pt>
                <c:pt idx="3769">
                  <c:v>2.3626906438618467</c:v>
                </c:pt>
                <c:pt idx="3770">
                  <c:v>2.3588355466840132</c:v>
                </c:pt>
                <c:pt idx="3771">
                  <c:v>2.3651179622980463</c:v>
                </c:pt>
                <c:pt idx="3772">
                  <c:v>2.3620903687957546</c:v>
                </c:pt>
                <c:pt idx="3773">
                  <c:v>2.3578500576518837</c:v>
                </c:pt>
                <c:pt idx="3774">
                  <c:v>2.3426911040805112</c:v>
                </c:pt>
                <c:pt idx="3775">
                  <c:v>2.345452251277242</c:v>
                </c:pt>
                <c:pt idx="3776">
                  <c:v>2.3574368250010691</c:v>
                </c:pt>
                <c:pt idx="3777">
                  <c:v>2.3620481444388455</c:v>
                </c:pt>
                <c:pt idx="3778">
                  <c:v>2.3659942588747302</c:v>
                </c:pt>
                <c:pt idx="3779">
                  <c:v>2.3659558714919724</c:v>
                </c:pt>
                <c:pt idx="3780">
                  <c:v>2.3525184315341807</c:v>
                </c:pt>
                <c:pt idx="3781">
                  <c:v>2.3545344502042354</c:v>
                </c:pt>
                <c:pt idx="3782">
                  <c:v>2.3557029868299457</c:v>
                </c:pt>
                <c:pt idx="3783">
                  <c:v>2.3633110654007443</c:v>
                </c:pt>
                <c:pt idx="3784">
                  <c:v>2.3615833039528082</c:v>
                </c:pt>
                <c:pt idx="3785">
                  <c:v>2.3634792527124273</c:v>
                </c:pt>
                <c:pt idx="3786">
                  <c:v>2.370515603398327</c:v>
                </c:pt>
                <c:pt idx="3787">
                  <c:v>2.370151522474746</c:v>
                </c:pt>
                <c:pt idx="3788">
                  <c:v>2.3710403714135184</c:v>
                </c:pt>
                <c:pt idx="3789">
                  <c:v>2.3693014712437273</c:v>
                </c:pt>
                <c:pt idx="3790">
                  <c:v>2.3644442298145387</c:v>
                </c:pt>
                <c:pt idx="3791">
                  <c:v>2.3675435683928034</c:v>
                </c:pt>
                <c:pt idx="3792">
                  <c:v>2.3635553447905946</c:v>
                </c:pt>
                <c:pt idx="3793">
                  <c:v>2.3602684788161992</c:v>
                </c:pt>
                <c:pt idx="3794">
                  <c:v>2.3601717502036195</c:v>
                </c:pt>
                <c:pt idx="3795">
                  <c:v>2.366063320024316</c:v>
                </c:pt>
                <c:pt idx="3796">
                  <c:v>2.3748947941941214</c:v>
                </c:pt>
                <c:pt idx="3797">
                  <c:v>2.3744548288362988</c:v>
                </c:pt>
                <c:pt idx="3798">
                  <c:v>2.3674404692406279</c:v>
                </c:pt>
                <c:pt idx="3799">
                  <c:v>2.3616183537222932</c:v>
                </c:pt>
                <c:pt idx="3800">
                  <c:v>2.3649993878787479</c:v>
                </c:pt>
                <c:pt idx="3801">
                  <c:v>2.36717473330524</c:v>
                </c:pt>
                <c:pt idx="3802">
                  <c:v>2.3647279488015225</c:v>
                </c:pt>
                <c:pt idx="3803">
                  <c:v>2.3593856860883453</c:v>
                </c:pt>
                <c:pt idx="3804">
                  <c:v>2.360352913657259</c:v>
                </c:pt>
                <c:pt idx="3805">
                  <c:v>2.3673833483636653</c:v>
                </c:pt>
                <c:pt idx="3806">
                  <c:v>2.3672567351175009</c:v>
                </c:pt>
                <c:pt idx="3807">
                  <c:v>2.3686540005653041</c:v>
                </c:pt>
                <c:pt idx="3808">
                  <c:v>2.3670592085871203</c:v>
                </c:pt>
                <c:pt idx="3809">
                  <c:v>2.3642144190226211</c:v>
                </c:pt>
                <c:pt idx="3810">
                  <c:v>2.3603540647023831</c:v>
                </c:pt>
                <c:pt idx="3811">
                  <c:v>2.3520737844368957</c:v>
                </c:pt>
                <c:pt idx="3812">
                  <c:v>2.3546695043003902</c:v>
                </c:pt>
                <c:pt idx="3813">
                  <c:v>2.3483146632290843</c:v>
                </c:pt>
                <c:pt idx="3814">
                  <c:v>2.3471795070588652</c:v>
                </c:pt>
                <c:pt idx="3815">
                  <c:v>2.3494265506755165</c:v>
                </c:pt>
                <c:pt idx="3816">
                  <c:v>2.3509373374036318</c:v>
                </c:pt>
                <c:pt idx="3817">
                  <c:v>2.3543722967893972</c:v>
                </c:pt>
                <c:pt idx="3818">
                  <c:v>2.3526238067200484</c:v>
                </c:pt>
                <c:pt idx="3819">
                  <c:v>2.3512158623525155</c:v>
                </c:pt>
                <c:pt idx="3820">
                  <c:v>2.3588532918390603</c:v>
                </c:pt>
                <c:pt idx="3821">
                  <c:v>2.3576183145115408</c:v>
                </c:pt>
                <c:pt idx="3822">
                  <c:v>2.3541356655920875</c:v>
                </c:pt>
                <c:pt idx="3823">
                  <c:v>2.3554861501817839</c:v>
                </c:pt>
                <c:pt idx="3824">
                  <c:v>2.3487347976550126</c:v>
                </c:pt>
                <c:pt idx="3825">
                  <c:v>2.3477741406318389</c:v>
                </c:pt>
                <c:pt idx="3826">
                  <c:v>2.3480468350829122</c:v>
                </c:pt>
                <c:pt idx="3827">
                  <c:v>2.3490073637599522</c:v>
                </c:pt>
                <c:pt idx="3828">
                  <c:v>2.3473808215749856</c:v>
                </c:pt>
                <c:pt idx="3829">
                  <c:v>2.354666517208682</c:v>
                </c:pt>
                <c:pt idx="3830">
                  <c:v>2.3655310946962014</c:v>
                </c:pt>
                <c:pt idx="3831">
                  <c:v>2.366539451672927</c:v>
                </c:pt>
                <c:pt idx="3832">
                  <c:v>2.3639022698996865</c:v>
                </c:pt>
                <c:pt idx="3833">
                  <c:v>2.3626881432598159</c:v>
                </c:pt>
                <c:pt idx="3834">
                  <c:v>2.3618524522542557</c:v>
                </c:pt>
                <c:pt idx="3835">
                  <c:v>2.3606140555375892</c:v>
                </c:pt>
                <c:pt idx="3836">
                  <c:v>2.3643112926574212</c:v>
                </c:pt>
                <c:pt idx="3837">
                  <c:v>2.3646151554207475</c:v>
                </c:pt>
                <c:pt idx="3838">
                  <c:v>2.3649645598762352</c:v>
                </c:pt>
                <c:pt idx="3839">
                  <c:v>2.3602315170558201</c:v>
                </c:pt>
                <c:pt idx="3840">
                  <c:v>2.3591437743227401</c:v>
                </c:pt>
                <c:pt idx="3841">
                  <c:v>2.3606743210040251</c:v>
                </c:pt>
                <c:pt idx="3842">
                  <c:v>2.3630625392482552</c:v>
                </c:pt>
                <c:pt idx="3843">
                  <c:v>2.3656371120704067</c:v>
                </c:pt>
                <c:pt idx="3844">
                  <c:v>2.3596331215898445</c:v>
                </c:pt>
                <c:pt idx="3845">
                  <c:v>2.3626736021280847</c:v>
                </c:pt>
                <c:pt idx="3846">
                  <c:v>2.3682928615356431</c:v>
                </c:pt>
                <c:pt idx="3847">
                  <c:v>2.3711160966786737</c:v>
                </c:pt>
                <c:pt idx="3848">
                  <c:v>2.3767683144814686</c:v>
                </c:pt>
                <c:pt idx="3849">
                  <c:v>2.3757422183123151</c:v>
                </c:pt>
                <c:pt idx="3850">
                  <c:v>2.3820787430280275</c:v>
                </c:pt>
                <c:pt idx="3851">
                  <c:v>2.379924364159725</c:v>
                </c:pt>
                <c:pt idx="3852">
                  <c:v>2.3762446734474714</c:v>
                </c:pt>
                <c:pt idx="3853">
                  <c:v>2.3756576139796155</c:v>
                </c:pt>
                <c:pt idx="3854">
                  <c:v>2.3712811256432245</c:v>
                </c:pt>
                <c:pt idx="3855">
                  <c:v>2.3753587392810074</c:v>
                </c:pt>
                <c:pt idx="3856">
                  <c:v>2.3736686204049682</c:v>
                </c:pt>
                <c:pt idx="3857">
                  <c:v>2.3722318292711764</c:v>
                </c:pt>
                <c:pt idx="3858">
                  <c:v>2.3731660542639856</c:v>
                </c:pt>
                <c:pt idx="3859">
                  <c:v>2.3745385180564389</c:v>
                </c:pt>
                <c:pt idx="3860">
                  <c:v>2.3807476048644967</c:v>
                </c:pt>
                <c:pt idx="3861">
                  <c:v>2.3791240539526162</c:v>
                </c:pt>
                <c:pt idx="3862">
                  <c:v>2.3751856479484852</c:v>
                </c:pt>
                <c:pt idx="3863">
                  <c:v>2.3757387937231744</c:v>
                </c:pt>
                <c:pt idx="3864">
                  <c:v>2.3792804128696576</c:v>
                </c:pt>
                <c:pt idx="3865">
                  <c:v>2.3811159279751282</c:v>
                </c:pt>
                <c:pt idx="3866">
                  <c:v>2.3884357652894384</c:v>
                </c:pt>
                <c:pt idx="3867">
                  <c:v>2.3879246275137835</c:v>
                </c:pt>
                <c:pt idx="3868">
                  <c:v>2.3875616612135104</c:v>
                </c:pt>
                <c:pt idx="3869">
                  <c:v>2.3891155377967839</c:v>
                </c:pt>
                <c:pt idx="3870">
                  <c:v>2.386907194627848</c:v>
                </c:pt>
                <c:pt idx="3871">
                  <c:v>2.3873546035443955</c:v>
                </c:pt>
                <c:pt idx="3872">
                  <c:v>2.3824162908201751</c:v>
                </c:pt>
                <c:pt idx="3873">
                  <c:v>2.3832560574267503</c:v>
                </c:pt>
                <c:pt idx="3874">
                  <c:v>2.377905024845127</c:v>
                </c:pt>
                <c:pt idx="3875">
                  <c:v>2.3817815894492482</c:v>
                </c:pt>
                <c:pt idx="3876">
                  <c:v>2.3834254524191794</c:v>
                </c:pt>
                <c:pt idx="3877">
                  <c:v>2.3844524841352732</c:v>
                </c:pt>
                <c:pt idx="3878">
                  <c:v>2.3891461143481965</c:v>
                </c:pt>
                <c:pt idx="3879">
                  <c:v>2.3884282233953855</c:v>
                </c:pt>
                <c:pt idx="3880">
                  <c:v>2.3943056381473289</c:v>
                </c:pt>
                <c:pt idx="3881">
                  <c:v>2.3900898787987517</c:v>
                </c:pt>
                <c:pt idx="3882">
                  <c:v>2.3939140649653314</c:v>
                </c:pt>
                <c:pt idx="3883">
                  <c:v>2.3917066036479833</c:v>
                </c:pt>
                <c:pt idx="3884">
                  <c:v>2.3963144722317145</c:v>
                </c:pt>
                <c:pt idx="3885">
                  <c:v>2.3984691123897033</c:v>
                </c:pt>
                <c:pt idx="3886">
                  <c:v>2.3973342854354955</c:v>
                </c:pt>
                <c:pt idx="3887">
                  <c:v>2.4038571931090407</c:v>
                </c:pt>
                <c:pt idx="3888">
                  <c:v>2.4107940142742899</c:v>
                </c:pt>
                <c:pt idx="3889">
                  <c:v>2.4147672067444388</c:v>
                </c:pt>
                <c:pt idx="3890">
                  <c:v>2.4222795490531843</c:v>
                </c:pt>
                <c:pt idx="3891">
                  <c:v>2.4262411078161086</c:v>
                </c:pt>
                <c:pt idx="3892">
                  <c:v>2.4325843932917341</c:v>
                </c:pt>
                <c:pt idx="3893">
                  <c:v>2.4289339891668735</c:v>
                </c:pt>
                <c:pt idx="3894">
                  <c:v>2.4393417863230202</c:v>
                </c:pt>
                <c:pt idx="3895">
                  <c:v>2.4396464424000448</c:v>
                </c:pt>
                <c:pt idx="3896">
                  <c:v>2.4346078861650313</c:v>
                </c:pt>
                <c:pt idx="3897">
                  <c:v>2.4321808704075969</c:v>
                </c:pt>
                <c:pt idx="3898">
                  <c:v>2.4353376975104823</c:v>
                </c:pt>
                <c:pt idx="3899">
                  <c:v>2.4307292937682239</c:v>
                </c:pt>
                <c:pt idx="3900">
                  <c:v>2.4340984655356892</c:v>
                </c:pt>
                <c:pt idx="3901">
                  <c:v>2.4412178188158311</c:v>
                </c:pt>
                <c:pt idx="3902">
                  <c:v>2.4421880960356006</c:v>
                </c:pt>
                <c:pt idx="3903">
                  <c:v>2.4456574906209472</c:v>
                </c:pt>
                <c:pt idx="3904">
                  <c:v>2.4365470144998871</c:v>
                </c:pt>
                <c:pt idx="3905">
                  <c:v>2.4373247269356813</c:v>
                </c:pt>
                <c:pt idx="3906">
                  <c:v>2.4257598293998388</c:v>
                </c:pt>
                <c:pt idx="3907">
                  <c:v>2.4233053175430102</c:v>
                </c:pt>
                <c:pt idx="3908">
                  <c:v>2.4287988112356098</c:v>
                </c:pt>
                <c:pt idx="3909">
                  <c:v>2.4343974471221621</c:v>
                </c:pt>
                <c:pt idx="3910">
                  <c:v>2.4313769585487726</c:v>
                </c:pt>
                <c:pt idx="3911">
                  <c:v>2.4289792442047422</c:v>
                </c:pt>
                <c:pt idx="3912">
                  <c:v>2.4283531040928836</c:v>
                </c:pt>
                <c:pt idx="3913">
                  <c:v>2.4334310350152464</c:v>
                </c:pt>
                <c:pt idx="3914">
                  <c:v>2.4422758562259395</c:v>
                </c:pt>
                <c:pt idx="3915">
                  <c:v>2.4488580159241677</c:v>
                </c:pt>
                <c:pt idx="3916">
                  <c:v>2.4470155295328131</c:v>
                </c:pt>
                <c:pt idx="3917">
                  <c:v>2.4499114754324345</c:v>
                </c:pt>
                <c:pt idx="3918">
                  <c:v>2.4408061513273958</c:v>
                </c:pt>
                <c:pt idx="3919">
                  <c:v>2.4401290957929422</c:v>
                </c:pt>
                <c:pt idx="3920">
                  <c:v>2.4325206050908328</c:v>
                </c:pt>
                <c:pt idx="3921">
                  <c:v>2.4335710785952238</c:v>
                </c:pt>
                <c:pt idx="3922">
                  <c:v>2.4246931387679478</c:v>
                </c:pt>
                <c:pt idx="3923">
                  <c:v>2.4322706845335516</c:v>
                </c:pt>
                <c:pt idx="3924">
                  <c:v>2.4283988323797394</c:v>
                </c:pt>
                <c:pt idx="3925">
                  <c:v>2.4349199807492563</c:v>
                </c:pt>
                <c:pt idx="3926">
                  <c:v>2.4243852850041923</c:v>
                </c:pt>
                <c:pt idx="3927">
                  <c:v>2.4243834478101518</c:v>
                </c:pt>
                <c:pt idx="3928">
                  <c:v>2.4135997559520908</c:v>
                </c:pt>
                <c:pt idx="3929">
                  <c:v>2.4057073316150936</c:v>
                </c:pt>
                <c:pt idx="3930">
                  <c:v>2.407695900981738</c:v>
                </c:pt>
                <c:pt idx="3931">
                  <c:v>2.4169777012843032</c:v>
                </c:pt>
                <c:pt idx="3932">
                  <c:v>2.4179516398993752</c:v>
                </c:pt>
                <c:pt idx="3933">
                  <c:v>2.4113856571303214</c:v>
                </c:pt>
                <c:pt idx="3934">
                  <c:v>2.4145220732642532</c:v>
                </c:pt>
                <c:pt idx="3935">
                  <c:v>2.4168204869886734</c:v>
                </c:pt>
                <c:pt idx="3936">
                  <c:v>2.4199569052915391</c:v>
                </c:pt>
                <c:pt idx="3937">
                  <c:v>2.4125805887299232</c:v>
                </c:pt>
                <c:pt idx="3938">
                  <c:v>2.4178427691845497</c:v>
                </c:pt>
                <c:pt idx="3939">
                  <c:v>2.4147651569024862</c:v>
                </c:pt>
                <c:pt idx="3940">
                  <c:v>2.4107177250014638</c:v>
                </c:pt>
                <c:pt idx="3941">
                  <c:v>2.4111496200818752</c:v>
                </c:pt>
                <c:pt idx="3942">
                  <c:v>2.4187285779199907</c:v>
                </c:pt>
                <c:pt idx="3943">
                  <c:v>2.4198219668127039</c:v>
                </c:pt>
                <c:pt idx="3944">
                  <c:v>2.4206033609118869</c:v>
                </c:pt>
                <c:pt idx="3945">
                  <c:v>2.4250829575773856</c:v>
                </c:pt>
                <c:pt idx="3946">
                  <c:v>2.4287307321434857</c:v>
                </c:pt>
                <c:pt idx="3947">
                  <c:v>2.4283299442021229</c:v>
                </c:pt>
                <c:pt idx="3948">
                  <c:v>2.4262726921679318</c:v>
                </c:pt>
                <c:pt idx="3949">
                  <c:v>2.4269038465384729</c:v>
                </c:pt>
                <c:pt idx="3950">
                  <c:v>2.4229662660956346</c:v>
                </c:pt>
                <c:pt idx="3951">
                  <c:v>2.417986837332708</c:v>
                </c:pt>
                <c:pt idx="3952">
                  <c:v>2.4194190855908015</c:v>
                </c:pt>
                <c:pt idx="3953">
                  <c:v>2.4232339483847753</c:v>
                </c:pt>
                <c:pt idx="3954">
                  <c:v>2.4222443202688875</c:v>
                </c:pt>
                <c:pt idx="3955">
                  <c:v>2.4245194772143499</c:v>
                </c:pt>
                <c:pt idx="3956">
                  <c:v>2.4335695311124872</c:v>
                </c:pt>
                <c:pt idx="3957">
                  <c:v>2.4342912103480736</c:v>
                </c:pt>
                <c:pt idx="3958">
                  <c:v>2.4358495301006853</c:v>
                </c:pt>
                <c:pt idx="3959">
                  <c:v>2.4358172295818123</c:v>
                </c:pt>
                <c:pt idx="3960">
                  <c:v>2.4383188943527192</c:v>
                </c:pt>
                <c:pt idx="3961">
                  <c:v>2.4336954034090517</c:v>
                </c:pt>
                <c:pt idx="3962">
                  <c:v>2.4340972904560987</c:v>
                </c:pt>
                <c:pt idx="3963">
                  <c:v>2.4362173303872439</c:v>
                </c:pt>
                <c:pt idx="3964">
                  <c:v>2.4392553090397802</c:v>
                </c:pt>
                <c:pt idx="3965">
                  <c:v>2.4377308130912527</c:v>
                </c:pt>
                <c:pt idx="3966">
                  <c:v>2.4362797123619009</c:v>
                </c:pt>
                <c:pt idx="3967">
                  <c:v>2.4329901515446801</c:v>
                </c:pt>
                <c:pt idx="3968">
                  <c:v>2.4338420947983956</c:v>
                </c:pt>
                <c:pt idx="3969">
                  <c:v>2.4363321637854707</c:v>
                </c:pt>
                <c:pt idx="3970">
                  <c:v>2.4390041846261545</c:v>
                </c:pt>
                <c:pt idx="3971">
                  <c:v>2.4349402077053175</c:v>
                </c:pt>
                <c:pt idx="3972">
                  <c:v>2.4430490775923706</c:v>
                </c:pt>
                <c:pt idx="3973">
                  <c:v>2.4479349132541439</c:v>
                </c:pt>
                <c:pt idx="3974">
                  <c:v>2.4486863091325111</c:v>
                </c:pt>
                <c:pt idx="3975">
                  <c:v>2.4488360705679364</c:v>
                </c:pt>
                <c:pt idx="3976">
                  <c:v>2.4506781883281739</c:v>
                </c:pt>
                <c:pt idx="3977">
                  <c:v>2.449159604547408</c:v>
                </c:pt>
                <c:pt idx="3978">
                  <c:v>2.4511363822331953</c:v>
                </c:pt>
                <c:pt idx="3979">
                  <c:v>2.4611145053284718</c:v>
                </c:pt>
                <c:pt idx="3980">
                  <c:v>2.4621576236239555</c:v>
                </c:pt>
                <c:pt idx="3981">
                  <c:v>2.4635807230664479</c:v>
                </c:pt>
                <c:pt idx="3982">
                  <c:v>2.4619837745114737</c:v>
                </c:pt>
                <c:pt idx="3983">
                  <c:v>2.4639605082001932</c:v>
                </c:pt>
                <c:pt idx="3984">
                  <c:v>2.4652228324527785</c:v>
                </c:pt>
                <c:pt idx="3985">
                  <c:v>2.4613327198302875</c:v>
                </c:pt>
                <c:pt idx="3986">
                  <c:v>2.4598965082416036</c:v>
                </c:pt>
                <c:pt idx="3987">
                  <c:v>2.4605957003483132</c:v>
                </c:pt>
                <c:pt idx="3988">
                  <c:v>2.4595701488266317</c:v>
                </c:pt>
                <c:pt idx="3989">
                  <c:v>2.4568429393540887</c:v>
                </c:pt>
                <c:pt idx="3990">
                  <c:v>2.4571940751114121</c:v>
                </c:pt>
                <c:pt idx="3991">
                  <c:v>2.4605806144872937</c:v>
                </c:pt>
                <c:pt idx="3992">
                  <c:v>2.4568639459427666</c:v>
                </c:pt>
                <c:pt idx="3993">
                  <c:v>2.453382524257552</c:v>
                </c:pt>
                <c:pt idx="3994">
                  <c:v>2.4471002926708203</c:v>
                </c:pt>
                <c:pt idx="3995">
                  <c:v>2.4479133532545143</c:v>
                </c:pt>
                <c:pt idx="3996">
                  <c:v>2.4487243060866892</c:v>
                </c:pt>
                <c:pt idx="3997">
                  <c:v>2.4503689432913065</c:v>
                </c:pt>
                <c:pt idx="3998">
                  <c:v>2.4528465623443818</c:v>
                </c:pt>
                <c:pt idx="3999">
                  <c:v>2.4555912833110169</c:v>
                </c:pt>
                <c:pt idx="4000">
                  <c:v>2.4563888771520745</c:v>
                </c:pt>
                <c:pt idx="4001">
                  <c:v>2.4623032681602943</c:v>
                </c:pt>
                <c:pt idx="4002">
                  <c:v>2.4639191405610585</c:v>
                </c:pt>
                <c:pt idx="4003">
                  <c:v>2.4603464949331904</c:v>
                </c:pt>
                <c:pt idx="4004">
                  <c:v>2.4634488702961694</c:v>
                </c:pt>
                <c:pt idx="4005">
                  <c:v>2.4629902511001118</c:v>
                </c:pt>
                <c:pt idx="4006">
                  <c:v>2.4545946322765833</c:v>
                </c:pt>
                <c:pt idx="4007">
                  <c:v>2.4568418850731635</c:v>
                </c:pt>
                <c:pt idx="4008">
                  <c:v>2.4569733143252694</c:v>
                </c:pt>
                <c:pt idx="4009">
                  <c:v>2.4624444575060607</c:v>
                </c:pt>
                <c:pt idx="4010">
                  <c:v>2.4643608212013417</c:v>
                </c:pt>
                <c:pt idx="4011">
                  <c:v>2.4638873542243913</c:v>
                </c:pt>
                <c:pt idx="4012">
                  <c:v>2.4723132710715481</c:v>
                </c:pt>
                <c:pt idx="4013">
                  <c:v>2.4751506261104619</c:v>
                </c:pt>
                <c:pt idx="4014">
                  <c:v>2.4722421777800494</c:v>
                </c:pt>
                <c:pt idx="4015">
                  <c:v>2.4757243769071247</c:v>
                </c:pt>
                <c:pt idx="4016">
                  <c:v>2.4731464341770195</c:v>
                </c:pt>
                <c:pt idx="4017">
                  <c:v>2.4746610632479169</c:v>
                </c:pt>
                <c:pt idx="4018">
                  <c:v>2.4760720477899771</c:v>
                </c:pt>
                <c:pt idx="4019">
                  <c:v>2.480439678396011</c:v>
                </c:pt>
                <c:pt idx="4020">
                  <c:v>2.4819708011314212</c:v>
                </c:pt>
                <c:pt idx="4021">
                  <c:v>2.4793876134838131</c:v>
                </c:pt>
                <c:pt idx="4022">
                  <c:v>2.4714067400494595</c:v>
                </c:pt>
                <c:pt idx="4023">
                  <c:v>2.4589069783021404</c:v>
                </c:pt>
                <c:pt idx="4024">
                  <c:v>2.4573684081702862</c:v>
                </c:pt>
                <c:pt idx="4025">
                  <c:v>2.4658600600163458</c:v>
                </c:pt>
                <c:pt idx="4026">
                  <c:v>2.4665511220704754</c:v>
                </c:pt>
                <c:pt idx="4027">
                  <c:v>2.4781379994671169</c:v>
                </c:pt>
                <c:pt idx="4028">
                  <c:v>2.4770576807334801</c:v>
                </c:pt>
                <c:pt idx="4029">
                  <c:v>2.4806127009108527</c:v>
                </c:pt>
                <c:pt idx="4030">
                  <c:v>2.4803211541213965</c:v>
                </c:pt>
                <c:pt idx="4031">
                  <c:v>2.4790249873891641</c:v>
                </c:pt>
              </c:numCache>
            </c:numRef>
          </c:val>
          <c:smooth val="0"/>
          <c:extLst>
            <c:ext xmlns:c16="http://schemas.microsoft.com/office/drawing/2014/chart" uri="{C3380CC4-5D6E-409C-BE32-E72D297353CC}">
              <c16:uniqueId val="{00000003-A6FB-442C-A118-2510AFD47212}"/>
            </c:ext>
          </c:extLst>
        </c:ser>
        <c:ser>
          <c:idx val="1"/>
          <c:order val="1"/>
          <c:tx>
            <c:v>SAA叠加TAA资产配置</c:v>
          </c:tx>
          <c:spPr>
            <a:ln w="28575" cap="rnd">
              <a:solidFill>
                <a:schemeClr val="accent2"/>
              </a:solidFill>
              <a:round/>
            </a:ln>
            <a:effectLst/>
          </c:spPr>
          <c:marker>
            <c:symbol val="none"/>
          </c:marker>
          <c:cat>
            <c:numRef>
              <c:f>Sheet1!$A$2:$A$4033</c:f>
              <c:numCache>
                <c:formatCode>yyyy\-mm\-dd</c:formatCode>
                <c:ptCount val="4032"/>
                <c:pt idx="0">
                  <c:v>38356</c:v>
                </c:pt>
                <c:pt idx="1">
                  <c:v>38357</c:v>
                </c:pt>
                <c:pt idx="2">
                  <c:v>38358</c:v>
                </c:pt>
                <c:pt idx="3">
                  <c:v>38359</c:v>
                </c:pt>
                <c:pt idx="4">
                  <c:v>38362</c:v>
                </c:pt>
                <c:pt idx="5">
                  <c:v>38363</c:v>
                </c:pt>
                <c:pt idx="6">
                  <c:v>38364</c:v>
                </c:pt>
                <c:pt idx="7">
                  <c:v>38365</c:v>
                </c:pt>
                <c:pt idx="8">
                  <c:v>38366</c:v>
                </c:pt>
                <c:pt idx="9">
                  <c:v>38369</c:v>
                </c:pt>
                <c:pt idx="10">
                  <c:v>38370</c:v>
                </c:pt>
                <c:pt idx="11">
                  <c:v>38371</c:v>
                </c:pt>
                <c:pt idx="12">
                  <c:v>38372</c:v>
                </c:pt>
                <c:pt idx="13">
                  <c:v>38373</c:v>
                </c:pt>
                <c:pt idx="14">
                  <c:v>38376</c:v>
                </c:pt>
                <c:pt idx="15">
                  <c:v>38377</c:v>
                </c:pt>
                <c:pt idx="16">
                  <c:v>38378</c:v>
                </c:pt>
                <c:pt idx="17">
                  <c:v>38379</c:v>
                </c:pt>
                <c:pt idx="18">
                  <c:v>38380</c:v>
                </c:pt>
                <c:pt idx="19">
                  <c:v>38383</c:v>
                </c:pt>
                <c:pt idx="20">
                  <c:v>38384</c:v>
                </c:pt>
                <c:pt idx="21">
                  <c:v>38385</c:v>
                </c:pt>
                <c:pt idx="22">
                  <c:v>38386</c:v>
                </c:pt>
                <c:pt idx="23">
                  <c:v>38387</c:v>
                </c:pt>
                <c:pt idx="24">
                  <c:v>38399</c:v>
                </c:pt>
                <c:pt idx="25">
                  <c:v>38400</c:v>
                </c:pt>
                <c:pt idx="26">
                  <c:v>38401</c:v>
                </c:pt>
                <c:pt idx="27">
                  <c:v>38404</c:v>
                </c:pt>
                <c:pt idx="28">
                  <c:v>38405</c:v>
                </c:pt>
                <c:pt idx="29">
                  <c:v>38406</c:v>
                </c:pt>
                <c:pt idx="30">
                  <c:v>38407</c:v>
                </c:pt>
                <c:pt idx="31">
                  <c:v>38408</c:v>
                </c:pt>
                <c:pt idx="32">
                  <c:v>38411</c:v>
                </c:pt>
                <c:pt idx="33">
                  <c:v>38412</c:v>
                </c:pt>
                <c:pt idx="34">
                  <c:v>38413</c:v>
                </c:pt>
                <c:pt idx="35">
                  <c:v>38414</c:v>
                </c:pt>
                <c:pt idx="36">
                  <c:v>38415</c:v>
                </c:pt>
                <c:pt idx="37">
                  <c:v>38418</c:v>
                </c:pt>
                <c:pt idx="38">
                  <c:v>38419</c:v>
                </c:pt>
                <c:pt idx="39">
                  <c:v>38420</c:v>
                </c:pt>
                <c:pt idx="40">
                  <c:v>38421</c:v>
                </c:pt>
                <c:pt idx="41">
                  <c:v>38422</c:v>
                </c:pt>
                <c:pt idx="42">
                  <c:v>38425</c:v>
                </c:pt>
                <c:pt idx="43">
                  <c:v>38426</c:v>
                </c:pt>
                <c:pt idx="44">
                  <c:v>38427</c:v>
                </c:pt>
                <c:pt idx="45">
                  <c:v>38428</c:v>
                </c:pt>
                <c:pt idx="46">
                  <c:v>38429</c:v>
                </c:pt>
                <c:pt idx="47">
                  <c:v>38432</c:v>
                </c:pt>
                <c:pt idx="48">
                  <c:v>38433</c:v>
                </c:pt>
                <c:pt idx="49">
                  <c:v>38434</c:v>
                </c:pt>
                <c:pt idx="50">
                  <c:v>38435</c:v>
                </c:pt>
                <c:pt idx="51">
                  <c:v>38436</c:v>
                </c:pt>
                <c:pt idx="52">
                  <c:v>38439</c:v>
                </c:pt>
                <c:pt idx="53">
                  <c:v>38440</c:v>
                </c:pt>
                <c:pt idx="54">
                  <c:v>38441</c:v>
                </c:pt>
                <c:pt idx="55">
                  <c:v>38442</c:v>
                </c:pt>
                <c:pt idx="56">
                  <c:v>38443</c:v>
                </c:pt>
                <c:pt idx="57">
                  <c:v>38446</c:v>
                </c:pt>
                <c:pt idx="58">
                  <c:v>38447</c:v>
                </c:pt>
                <c:pt idx="59">
                  <c:v>38448</c:v>
                </c:pt>
                <c:pt idx="60">
                  <c:v>38449</c:v>
                </c:pt>
                <c:pt idx="61">
                  <c:v>38450</c:v>
                </c:pt>
                <c:pt idx="62">
                  <c:v>38453</c:v>
                </c:pt>
                <c:pt idx="63">
                  <c:v>38454</c:v>
                </c:pt>
                <c:pt idx="64">
                  <c:v>38455</c:v>
                </c:pt>
                <c:pt idx="65">
                  <c:v>38456</c:v>
                </c:pt>
                <c:pt idx="66">
                  <c:v>38457</c:v>
                </c:pt>
                <c:pt idx="67">
                  <c:v>38460</c:v>
                </c:pt>
                <c:pt idx="68">
                  <c:v>38461</c:v>
                </c:pt>
                <c:pt idx="69">
                  <c:v>38462</c:v>
                </c:pt>
                <c:pt idx="70">
                  <c:v>38463</c:v>
                </c:pt>
                <c:pt idx="71">
                  <c:v>38464</c:v>
                </c:pt>
                <c:pt idx="72">
                  <c:v>38467</c:v>
                </c:pt>
                <c:pt idx="73">
                  <c:v>38468</c:v>
                </c:pt>
                <c:pt idx="74">
                  <c:v>38469</c:v>
                </c:pt>
                <c:pt idx="75">
                  <c:v>38470</c:v>
                </c:pt>
                <c:pt idx="76">
                  <c:v>38471</c:v>
                </c:pt>
                <c:pt idx="77">
                  <c:v>38481</c:v>
                </c:pt>
                <c:pt idx="78">
                  <c:v>38482</c:v>
                </c:pt>
                <c:pt idx="79">
                  <c:v>38483</c:v>
                </c:pt>
                <c:pt idx="80">
                  <c:v>38484</c:v>
                </c:pt>
                <c:pt idx="81">
                  <c:v>38485</c:v>
                </c:pt>
                <c:pt idx="82">
                  <c:v>38488</c:v>
                </c:pt>
                <c:pt idx="83">
                  <c:v>38489</c:v>
                </c:pt>
                <c:pt idx="84">
                  <c:v>38490</c:v>
                </c:pt>
                <c:pt idx="85">
                  <c:v>38491</c:v>
                </c:pt>
                <c:pt idx="86">
                  <c:v>38492</c:v>
                </c:pt>
                <c:pt idx="87">
                  <c:v>38495</c:v>
                </c:pt>
                <c:pt idx="88">
                  <c:v>38496</c:v>
                </c:pt>
                <c:pt idx="89">
                  <c:v>38497</c:v>
                </c:pt>
                <c:pt idx="90">
                  <c:v>38498</c:v>
                </c:pt>
                <c:pt idx="91">
                  <c:v>38499</c:v>
                </c:pt>
                <c:pt idx="92">
                  <c:v>38502</c:v>
                </c:pt>
                <c:pt idx="93">
                  <c:v>38503</c:v>
                </c:pt>
                <c:pt idx="94">
                  <c:v>38504</c:v>
                </c:pt>
                <c:pt idx="95">
                  <c:v>38505</c:v>
                </c:pt>
                <c:pt idx="96">
                  <c:v>38506</c:v>
                </c:pt>
                <c:pt idx="97">
                  <c:v>38509</c:v>
                </c:pt>
                <c:pt idx="98">
                  <c:v>38510</c:v>
                </c:pt>
                <c:pt idx="99">
                  <c:v>38511</c:v>
                </c:pt>
                <c:pt idx="100">
                  <c:v>38512</c:v>
                </c:pt>
                <c:pt idx="101">
                  <c:v>38513</c:v>
                </c:pt>
                <c:pt idx="102">
                  <c:v>38516</c:v>
                </c:pt>
                <c:pt idx="103">
                  <c:v>38517</c:v>
                </c:pt>
                <c:pt idx="104">
                  <c:v>38518</c:v>
                </c:pt>
                <c:pt idx="105">
                  <c:v>38519</c:v>
                </c:pt>
                <c:pt idx="106">
                  <c:v>38520</c:v>
                </c:pt>
                <c:pt idx="107">
                  <c:v>38523</c:v>
                </c:pt>
                <c:pt idx="108">
                  <c:v>38524</c:v>
                </c:pt>
                <c:pt idx="109">
                  <c:v>38525</c:v>
                </c:pt>
                <c:pt idx="110">
                  <c:v>38526</c:v>
                </c:pt>
                <c:pt idx="111">
                  <c:v>38527</c:v>
                </c:pt>
                <c:pt idx="112">
                  <c:v>38530</c:v>
                </c:pt>
                <c:pt idx="113">
                  <c:v>38531</c:v>
                </c:pt>
                <c:pt idx="114">
                  <c:v>38532</c:v>
                </c:pt>
                <c:pt idx="115">
                  <c:v>38533</c:v>
                </c:pt>
                <c:pt idx="116">
                  <c:v>38534</c:v>
                </c:pt>
                <c:pt idx="117">
                  <c:v>38537</c:v>
                </c:pt>
                <c:pt idx="118">
                  <c:v>38538</c:v>
                </c:pt>
                <c:pt idx="119">
                  <c:v>38539</c:v>
                </c:pt>
                <c:pt idx="120">
                  <c:v>38540</c:v>
                </c:pt>
                <c:pt idx="121">
                  <c:v>38541</c:v>
                </c:pt>
                <c:pt idx="122">
                  <c:v>38544</c:v>
                </c:pt>
                <c:pt idx="123">
                  <c:v>38545</c:v>
                </c:pt>
                <c:pt idx="124">
                  <c:v>38546</c:v>
                </c:pt>
                <c:pt idx="125">
                  <c:v>38547</c:v>
                </c:pt>
                <c:pt idx="126">
                  <c:v>38548</c:v>
                </c:pt>
                <c:pt idx="127">
                  <c:v>38551</c:v>
                </c:pt>
                <c:pt idx="128">
                  <c:v>38552</c:v>
                </c:pt>
                <c:pt idx="129">
                  <c:v>38553</c:v>
                </c:pt>
                <c:pt idx="130">
                  <c:v>38554</c:v>
                </c:pt>
                <c:pt idx="131">
                  <c:v>38555</c:v>
                </c:pt>
                <c:pt idx="132">
                  <c:v>38558</c:v>
                </c:pt>
                <c:pt idx="133">
                  <c:v>38559</c:v>
                </c:pt>
                <c:pt idx="134">
                  <c:v>38560</c:v>
                </c:pt>
                <c:pt idx="135">
                  <c:v>38561</c:v>
                </c:pt>
                <c:pt idx="136">
                  <c:v>38562</c:v>
                </c:pt>
                <c:pt idx="137">
                  <c:v>38565</c:v>
                </c:pt>
                <c:pt idx="138">
                  <c:v>38566</c:v>
                </c:pt>
                <c:pt idx="139">
                  <c:v>38567</c:v>
                </c:pt>
                <c:pt idx="140">
                  <c:v>38568</c:v>
                </c:pt>
                <c:pt idx="141">
                  <c:v>38569</c:v>
                </c:pt>
                <c:pt idx="142">
                  <c:v>38572</c:v>
                </c:pt>
                <c:pt idx="143">
                  <c:v>38573</c:v>
                </c:pt>
                <c:pt idx="144">
                  <c:v>38574</c:v>
                </c:pt>
                <c:pt idx="145">
                  <c:v>38575</c:v>
                </c:pt>
                <c:pt idx="146">
                  <c:v>38576</c:v>
                </c:pt>
                <c:pt idx="147">
                  <c:v>38579</c:v>
                </c:pt>
                <c:pt idx="148">
                  <c:v>38580</c:v>
                </c:pt>
                <c:pt idx="149">
                  <c:v>38581</c:v>
                </c:pt>
                <c:pt idx="150">
                  <c:v>38582</c:v>
                </c:pt>
                <c:pt idx="151">
                  <c:v>38583</c:v>
                </c:pt>
                <c:pt idx="152">
                  <c:v>38586</c:v>
                </c:pt>
                <c:pt idx="153">
                  <c:v>38587</c:v>
                </c:pt>
                <c:pt idx="154">
                  <c:v>38588</c:v>
                </c:pt>
                <c:pt idx="155">
                  <c:v>38589</c:v>
                </c:pt>
                <c:pt idx="156">
                  <c:v>38590</c:v>
                </c:pt>
                <c:pt idx="157">
                  <c:v>38593</c:v>
                </c:pt>
                <c:pt idx="158">
                  <c:v>38594</c:v>
                </c:pt>
                <c:pt idx="159">
                  <c:v>38595</c:v>
                </c:pt>
                <c:pt idx="160">
                  <c:v>38596</c:v>
                </c:pt>
                <c:pt idx="161">
                  <c:v>38597</c:v>
                </c:pt>
                <c:pt idx="162">
                  <c:v>38600</c:v>
                </c:pt>
                <c:pt idx="163">
                  <c:v>38601</c:v>
                </c:pt>
                <c:pt idx="164">
                  <c:v>38602</c:v>
                </c:pt>
                <c:pt idx="165">
                  <c:v>38603</c:v>
                </c:pt>
                <c:pt idx="166">
                  <c:v>38604</c:v>
                </c:pt>
                <c:pt idx="167">
                  <c:v>38607</c:v>
                </c:pt>
                <c:pt idx="168">
                  <c:v>38608</c:v>
                </c:pt>
                <c:pt idx="169">
                  <c:v>38609</c:v>
                </c:pt>
                <c:pt idx="170">
                  <c:v>38610</c:v>
                </c:pt>
                <c:pt idx="171">
                  <c:v>38611</c:v>
                </c:pt>
                <c:pt idx="172">
                  <c:v>38614</c:v>
                </c:pt>
                <c:pt idx="173">
                  <c:v>38615</c:v>
                </c:pt>
                <c:pt idx="174">
                  <c:v>38616</c:v>
                </c:pt>
                <c:pt idx="175">
                  <c:v>38617</c:v>
                </c:pt>
                <c:pt idx="176">
                  <c:v>38618</c:v>
                </c:pt>
                <c:pt idx="177">
                  <c:v>38621</c:v>
                </c:pt>
                <c:pt idx="178">
                  <c:v>38622</c:v>
                </c:pt>
                <c:pt idx="179">
                  <c:v>38623</c:v>
                </c:pt>
                <c:pt idx="180">
                  <c:v>38624</c:v>
                </c:pt>
                <c:pt idx="181">
                  <c:v>38625</c:v>
                </c:pt>
                <c:pt idx="182">
                  <c:v>38635</c:v>
                </c:pt>
                <c:pt idx="183">
                  <c:v>38636</c:v>
                </c:pt>
                <c:pt idx="184">
                  <c:v>38637</c:v>
                </c:pt>
                <c:pt idx="185">
                  <c:v>38638</c:v>
                </c:pt>
                <c:pt idx="186">
                  <c:v>38639</c:v>
                </c:pt>
                <c:pt idx="187">
                  <c:v>38642</c:v>
                </c:pt>
                <c:pt idx="188">
                  <c:v>38643</c:v>
                </c:pt>
                <c:pt idx="189">
                  <c:v>38644</c:v>
                </c:pt>
                <c:pt idx="190">
                  <c:v>38645</c:v>
                </c:pt>
                <c:pt idx="191">
                  <c:v>38646</c:v>
                </c:pt>
                <c:pt idx="192">
                  <c:v>38649</c:v>
                </c:pt>
                <c:pt idx="193">
                  <c:v>38650</c:v>
                </c:pt>
                <c:pt idx="194">
                  <c:v>38651</c:v>
                </c:pt>
                <c:pt idx="195">
                  <c:v>38652</c:v>
                </c:pt>
                <c:pt idx="196">
                  <c:v>38653</c:v>
                </c:pt>
                <c:pt idx="197">
                  <c:v>38656</c:v>
                </c:pt>
                <c:pt idx="198">
                  <c:v>38657</c:v>
                </c:pt>
                <c:pt idx="199">
                  <c:v>38658</c:v>
                </c:pt>
                <c:pt idx="200">
                  <c:v>38659</c:v>
                </c:pt>
                <c:pt idx="201">
                  <c:v>38660</c:v>
                </c:pt>
                <c:pt idx="202">
                  <c:v>38663</c:v>
                </c:pt>
                <c:pt idx="203">
                  <c:v>38664</c:v>
                </c:pt>
                <c:pt idx="204">
                  <c:v>38665</c:v>
                </c:pt>
                <c:pt idx="205">
                  <c:v>38666</c:v>
                </c:pt>
                <c:pt idx="206">
                  <c:v>38667</c:v>
                </c:pt>
                <c:pt idx="207">
                  <c:v>38670</c:v>
                </c:pt>
                <c:pt idx="208">
                  <c:v>38671</c:v>
                </c:pt>
                <c:pt idx="209">
                  <c:v>38672</c:v>
                </c:pt>
                <c:pt idx="210">
                  <c:v>38673</c:v>
                </c:pt>
                <c:pt idx="211">
                  <c:v>38674</c:v>
                </c:pt>
                <c:pt idx="212">
                  <c:v>38677</c:v>
                </c:pt>
                <c:pt idx="213">
                  <c:v>38678</c:v>
                </c:pt>
                <c:pt idx="214">
                  <c:v>38679</c:v>
                </c:pt>
                <c:pt idx="215">
                  <c:v>38680</c:v>
                </c:pt>
                <c:pt idx="216">
                  <c:v>38681</c:v>
                </c:pt>
                <c:pt idx="217">
                  <c:v>38684</c:v>
                </c:pt>
                <c:pt idx="218">
                  <c:v>38685</c:v>
                </c:pt>
                <c:pt idx="219">
                  <c:v>38686</c:v>
                </c:pt>
                <c:pt idx="220">
                  <c:v>38687</c:v>
                </c:pt>
                <c:pt idx="221">
                  <c:v>38688</c:v>
                </c:pt>
                <c:pt idx="222">
                  <c:v>38691</c:v>
                </c:pt>
                <c:pt idx="223">
                  <c:v>38692</c:v>
                </c:pt>
                <c:pt idx="224">
                  <c:v>38693</c:v>
                </c:pt>
                <c:pt idx="225">
                  <c:v>38694</c:v>
                </c:pt>
                <c:pt idx="226">
                  <c:v>38695</c:v>
                </c:pt>
                <c:pt idx="227">
                  <c:v>38698</c:v>
                </c:pt>
                <c:pt idx="228">
                  <c:v>38699</c:v>
                </c:pt>
                <c:pt idx="229">
                  <c:v>38700</c:v>
                </c:pt>
                <c:pt idx="230">
                  <c:v>38701</c:v>
                </c:pt>
                <c:pt idx="231">
                  <c:v>38702</c:v>
                </c:pt>
                <c:pt idx="232">
                  <c:v>38705</c:v>
                </c:pt>
                <c:pt idx="233">
                  <c:v>38706</c:v>
                </c:pt>
                <c:pt idx="234">
                  <c:v>38707</c:v>
                </c:pt>
                <c:pt idx="235">
                  <c:v>38708</c:v>
                </c:pt>
                <c:pt idx="236">
                  <c:v>38709</c:v>
                </c:pt>
                <c:pt idx="237">
                  <c:v>38712</c:v>
                </c:pt>
                <c:pt idx="238">
                  <c:v>38713</c:v>
                </c:pt>
                <c:pt idx="239">
                  <c:v>38714</c:v>
                </c:pt>
                <c:pt idx="240">
                  <c:v>38715</c:v>
                </c:pt>
                <c:pt idx="241">
                  <c:v>38716</c:v>
                </c:pt>
                <c:pt idx="242">
                  <c:v>38721</c:v>
                </c:pt>
                <c:pt idx="243">
                  <c:v>38722</c:v>
                </c:pt>
                <c:pt idx="244">
                  <c:v>38723</c:v>
                </c:pt>
                <c:pt idx="245">
                  <c:v>38726</c:v>
                </c:pt>
                <c:pt idx="246">
                  <c:v>38727</c:v>
                </c:pt>
                <c:pt idx="247">
                  <c:v>38728</c:v>
                </c:pt>
                <c:pt idx="248">
                  <c:v>38729</c:v>
                </c:pt>
                <c:pt idx="249">
                  <c:v>38730</c:v>
                </c:pt>
                <c:pt idx="250">
                  <c:v>38733</c:v>
                </c:pt>
                <c:pt idx="251">
                  <c:v>38734</c:v>
                </c:pt>
                <c:pt idx="252">
                  <c:v>38735</c:v>
                </c:pt>
                <c:pt idx="253">
                  <c:v>38736</c:v>
                </c:pt>
                <c:pt idx="254">
                  <c:v>38737</c:v>
                </c:pt>
                <c:pt idx="255">
                  <c:v>38740</c:v>
                </c:pt>
                <c:pt idx="256">
                  <c:v>38741</c:v>
                </c:pt>
                <c:pt idx="257">
                  <c:v>38742</c:v>
                </c:pt>
                <c:pt idx="258">
                  <c:v>38754</c:v>
                </c:pt>
                <c:pt idx="259">
                  <c:v>38755</c:v>
                </c:pt>
                <c:pt idx="260">
                  <c:v>38756</c:v>
                </c:pt>
                <c:pt idx="261">
                  <c:v>38757</c:v>
                </c:pt>
                <c:pt idx="262">
                  <c:v>38758</c:v>
                </c:pt>
                <c:pt idx="263">
                  <c:v>38761</c:v>
                </c:pt>
                <c:pt idx="264">
                  <c:v>38762</c:v>
                </c:pt>
                <c:pt idx="265">
                  <c:v>38763</c:v>
                </c:pt>
                <c:pt idx="266">
                  <c:v>38764</c:v>
                </c:pt>
                <c:pt idx="267">
                  <c:v>38765</c:v>
                </c:pt>
                <c:pt idx="268">
                  <c:v>38768</c:v>
                </c:pt>
                <c:pt idx="269">
                  <c:v>38769</c:v>
                </c:pt>
                <c:pt idx="270">
                  <c:v>38770</c:v>
                </c:pt>
                <c:pt idx="271">
                  <c:v>38771</c:v>
                </c:pt>
                <c:pt idx="272">
                  <c:v>38772</c:v>
                </c:pt>
                <c:pt idx="273">
                  <c:v>38775</c:v>
                </c:pt>
                <c:pt idx="274">
                  <c:v>38776</c:v>
                </c:pt>
                <c:pt idx="275">
                  <c:v>38777</c:v>
                </c:pt>
                <c:pt idx="276">
                  <c:v>38778</c:v>
                </c:pt>
                <c:pt idx="277">
                  <c:v>38779</c:v>
                </c:pt>
                <c:pt idx="278">
                  <c:v>38782</c:v>
                </c:pt>
                <c:pt idx="279">
                  <c:v>38783</c:v>
                </c:pt>
                <c:pt idx="280">
                  <c:v>38784</c:v>
                </c:pt>
                <c:pt idx="281">
                  <c:v>38785</c:v>
                </c:pt>
                <c:pt idx="282">
                  <c:v>38786</c:v>
                </c:pt>
                <c:pt idx="283">
                  <c:v>38789</c:v>
                </c:pt>
                <c:pt idx="284">
                  <c:v>38790</c:v>
                </c:pt>
                <c:pt idx="285">
                  <c:v>38791</c:v>
                </c:pt>
                <c:pt idx="286">
                  <c:v>38792</c:v>
                </c:pt>
                <c:pt idx="287">
                  <c:v>38793</c:v>
                </c:pt>
                <c:pt idx="288">
                  <c:v>38796</c:v>
                </c:pt>
                <c:pt idx="289">
                  <c:v>38797</c:v>
                </c:pt>
                <c:pt idx="290">
                  <c:v>38798</c:v>
                </c:pt>
                <c:pt idx="291">
                  <c:v>38799</c:v>
                </c:pt>
                <c:pt idx="292">
                  <c:v>38800</c:v>
                </c:pt>
                <c:pt idx="293">
                  <c:v>38803</c:v>
                </c:pt>
                <c:pt idx="294">
                  <c:v>38804</c:v>
                </c:pt>
                <c:pt idx="295">
                  <c:v>38805</c:v>
                </c:pt>
                <c:pt idx="296">
                  <c:v>38806</c:v>
                </c:pt>
                <c:pt idx="297">
                  <c:v>38807</c:v>
                </c:pt>
                <c:pt idx="298">
                  <c:v>38810</c:v>
                </c:pt>
                <c:pt idx="299">
                  <c:v>38811</c:v>
                </c:pt>
                <c:pt idx="300">
                  <c:v>38812</c:v>
                </c:pt>
                <c:pt idx="301">
                  <c:v>38813</c:v>
                </c:pt>
                <c:pt idx="302">
                  <c:v>38814</c:v>
                </c:pt>
                <c:pt idx="303">
                  <c:v>38817</c:v>
                </c:pt>
                <c:pt idx="304">
                  <c:v>38818</c:v>
                </c:pt>
                <c:pt idx="305">
                  <c:v>38819</c:v>
                </c:pt>
                <c:pt idx="306">
                  <c:v>38820</c:v>
                </c:pt>
                <c:pt idx="307">
                  <c:v>38821</c:v>
                </c:pt>
                <c:pt idx="308">
                  <c:v>38824</c:v>
                </c:pt>
                <c:pt idx="309">
                  <c:v>38825</c:v>
                </c:pt>
                <c:pt idx="310">
                  <c:v>38826</c:v>
                </c:pt>
                <c:pt idx="311">
                  <c:v>38827</c:v>
                </c:pt>
                <c:pt idx="312">
                  <c:v>38828</c:v>
                </c:pt>
                <c:pt idx="313">
                  <c:v>38831</c:v>
                </c:pt>
                <c:pt idx="314">
                  <c:v>38832</c:v>
                </c:pt>
                <c:pt idx="315">
                  <c:v>38833</c:v>
                </c:pt>
                <c:pt idx="316">
                  <c:v>38834</c:v>
                </c:pt>
                <c:pt idx="317">
                  <c:v>38835</c:v>
                </c:pt>
                <c:pt idx="318">
                  <c:v>38845</c:v>
                </c:pt>
                <c:pt idx="319">
                  <c:v>38846</c:v>
                </c:pt>
                <c:pt idx="320">
                  <c:v>38847</c:v>
                </c:pt>
                <c:pt idx="321">
                  <c:v>38848</c:v>
                </c:pt>
                <c:pt idx="322">
                  <c:v>38849</c:v>
                </c:pt>
                <c:pt idx="323">
                  <c:v>38852</c:v>
                </c:pt>
                <c:pt idx="324">
                  <c:v>38853</c:v>
                </c:pt>
                <c:pt idx="325">
                  <c:v>38854</c:v>
                </c:pt>
                <c:pt idx="326">
                  <c:v>38855</c:v>
                </c:pt>
                <c:pt idx="327">
                  <c:v>38856</c:v>
                </c:pt>
                <c:pt idx="328">
                  <c:v>38859</c:v>
                </c:pt>
                <c:pt idx="329">
                  <c:v>38860</c:v>
                </c:pt>
                <c:pt idx="330">
                  <c:v>38861</c:v>
                </c:pt>
                <c:pt idx="331">
                  <c:v>38862</c:v>
                </c:pt>
                <c:pt idx="332">
                  <c:v>38863</c:v>
                </c:pt>
                <c:pt idx="333">
                  <c:v>38866</c:v>
                </c:pt>
                <c:pt idx="334">
                  <c:v>38867</c:v>
                </c:pt>
                <c:pt idx="335">
                  <c:v>38868</c:v>
                </c:pt>
                <c:pt idx="336">
                  <c:v>38869</c:v>
                </c:pt>
                <c:pt idx="337">
                  <c:v>38870</c:v>
                </c:pt>
                <c:pt idx="338">
                  <c:v>38873</c:v>
                </c:pt>
                <c:pt idx="339">
                  <c:v>38874</c:v>
                </c:pt>
                <c:pt idx="340">
                  <c:v>38875</c:v>
                </c:pt>
                <c:pt idx="341">
                  <c:v>38876</c:v>
                </c:pt>
                <c:pt idx="342">
                  <c:v>38877</c:v>
                </c:pt>
                <c:pt idx="343">
                  <c:v>38880</c:v>
                </c:pt>
                <c:pt idx="344">
                  <c:v>38881</c:v>
                </c:pt>
                <c:pt idx="345">
                  <c:v>38882</c:v>
                </c:pt>
                <c:pt idx="346">
                  <c:v>38883</c:v>
                </c:pt>
                <c:pt idx="347">
                  <c:v>38884</c:v>
                </c:pt>
                <c:pt idx="348">
                  <c:v>38887</c:v>
                </c:pt>
                <c:pt idx="349">
                  <c:v>38888</c:v>
                </c:pt>
                <c:pt idx="350">
                  <c:v>38889</c:v>
                </c:pt>
                <c:pt idx="351">
                  <c:v>38890</c:v>
                </c:pt>
                <c:pt idx="352">
                  <c:v>38891</c:v>
                </c:pt>
                <c:pt idx="353">
                  <c:v>38894</c:v>
                </c:pt>
                <c:pt idx="354">
                  <c:v>38895</c:v>
                </c:pt>
                <c:pt idx="355">
                  <c:v>38896</c:v>
                </c:pt>
                <c:pt idx="356">
                  <c:v>38897</c:v>
                </c:pt>
                <c:pt idx="357">
                  <c:v>38898</c:v>
                </c:pt>
                <c:pt idx="358">
                  <c:v>38901</c:v>
                </c:pt>
                <c:pt idx="359">
                  <c:v>38902</c:v>
                </c:pt>
                <c:pt idx="360">
                  <c:v>38903</c:v>
                </c:pt>
                <c:pt idx="361">
                  <c:v>38904</c:v>
                </c:pt>
                <c:pt idx="362">
                  <c:v>38905</c:v>
                </c:pt>
                <c:pt idx="363">
                  <c:v>38908</c:v>
                </c:pt>
                <c:pt idx="364">
                  <c:v>38909</c:v>
                </c:pt>
                <c:pt idx="365">
                  <c:v>38910</c:v>
                </c:pt>
                <c:pt idx="366">
                  <c:v>38911</c:v>
                </c:pt>
                <c:pt idx="367">
                  <c:v>38912</c:v>
                </c:pt>
                <c:pt idx="368">
                  <c:v>38915</c:v>
                </c:pt>
                <c:pt idx="369">
                  <c:v>38916</c:v>
                </c:pt>
                <c:pt idx="370">
                  <c:v>38917</c:v>
                </c:pt>
                <c:pt idx="371">
                  <c:v>38918</c:v>
                </c:pt>
                <c:pt idx="372">
                  <c:v>38919</c:v>
                </c:pt>
                <c:pt idx="373">
                  <c:v>38922</c:v>
                </c:pt>
                <c:pt idx="374">
                  <c:v>38923</c:v>
                </c:pt>
                <c:pt idx="375">
                  <c:v>38924</c:v>
                </c:pt>
                <c:pt idx="376">
                  <c:v>38925</c:v>
                </c:pt>
                <c:pt idx="377">
                  <c:v>38926</c:v>
                </c:pt>
                <c:pt idx="378">
                  <c:v>38929</c:v>
                </c:pt>
                <c:pt idx="379">
                  <c:v>38930</c:v>
                </c:pt>
                <c:pt idx="380">
                  <c:v>38931</c:v>
                </c:pt>
                <c:pt idx="381">
                  <c:v>38932</c:v>
                </c:pt>
                <c:pt idx="382">
                  <c:v>38933</c:v>
                </c:pt>
                <c:pt idx="383">
                  <c:v>38936</c:v>
                </c:pt>
                <c:pt idx="384">
                  <c:v>38937</c:v>
                </c:pt>
                <c:pt idx="385">
                  <c:v>38938</c:v>
                </c:pt>
                <c:pt idx="386">
                  <c:v>38939</c:v>
                </c:pt>
                <c:pt idx="387">
                  <c:v>38940</c:v>
                </c:pt>
                <c:pt idx="388">
                  <c:v>38943</c:v>
                </c:pt>
                <c:pt idx="389">
                  <c:v>38944</c:v>
                </c:pt>
                <c:pt idx="390">
                  <c:v>38945</c:v>
                </c:pt>
                <c:pt idx="391">
                  <c:v>38946</c:v>
                </c:pt>
                <c:pt idx="392">
                  <c:v>38947</c:v>
                </c:pt>
                <c:pt idx="393">
                  <c:v>38950</c:v>
                </c:pt>
                <c:pt idx="394">
                  <c:v>38951</c:v>
                </c:pt>
                <c:pt idx="395">
                  <c:v>38952</c:v>
                </c:pt>
                <c:pt idx="396">
                  <c:v>38953</c:v>
                </c:pt>
                <c:pt idx="397">
                  <c:v>38954</c:v>
                </c:pt>
                <c:pt idx="398">
                  <c:v>38957</c:v>
                </c:pt>
                <c:pt idx="399">
                  <c:v>38958</c:v>
                </c:pt>
                <c:pt idx="400">
                  <c:v>38959</c:v>
                </c:pt>
                <c:pt idx="401">
                  <c:v>38960</c:v>
                </c:pt>
                <c:pt idx="402">
                  <c:v>38961</c:v>
                </c:pt>
                <c:pt idx="403">
                  <c:v>38964</c:v>
                </c:pt>
                <c:pt idx="404">
                  <c:v>38965</c:v>
                </c:pt>
                <c:pt idx="405">
                  <c:v>38966</c:v>
                </c:pt>
                <c:pt idx="406">
                  <c:v>38967</c:v>
                </c:pt>
                <c:pt idx="407">
                  <c:v>38968</c:v>
                </c:pt>
                <c:pt idx="408">
                  <c:v>38971</c:v>
                </c:pt>
                <c:pt idx="409">
                  <c:v>38972</c:v>
                </c:pt>
                <c:pt idx="410">
                  <c:v>38973</c:v>
                </c:pt>
                <c:pt idx="411">
                  <c:v>38974</c:v>
                </c:pt>
                <c:pt idx="412">
                  <c:v>38975</c:v>
                </c:pt>
                <c:pt idx="413">
                  <c:v>38978</c:v>
                </c:pt>
                <c:pt idx="414">
                  <c:v>38979</c:v>
                </c:pt>
                <c:pt idx="415">
                  <c:v>38980</c:v>
                </c:pt>
                <c:pt idx="416">
                  <c:v>38981</c:v>
                </c:pt>
                <c:pt idx="417">
                  <c:v>38982</c:v>
                </c:pt>
                <c:pt idx="418">
                  <c:v>38985</c:v>
                </c:pt>
                <c:pt idx="419">
                  <c:v>38986</c:v>
                </c:pt>
                <c:pt idx="420">
                  <c:v>38987</c:v>
                </c:pt>
                <c:pt idx="421">
                  <c:v>38988</c:v>
                </c:pt>
                <c:pt idx="422">
                  <c:v>38989</c:v>
                </c:pt>
                <c:pt idx="423">
                  <c:v>38999</c:v>
                </c:pt>
                <c:pt idx="424">
                  <c:v>39000</c:v>
                </c:pt>
                <c:pt idx="425">
                  <c:v>39001</c:v>
                </c:pt>
                <c:pt idx="426">
                  <c:v>39002</c:v>
                </c:pt>
                <c:pt idx="427">
                  <c:v>39003</c:v>
                </c:pt>
                <c:pt idx="428">
                  <c:v>39006</c:v>
                </c:pt>
                <c:pt idx="429">
                  <c:v>39007</c:v>
                </c:pt>
                <c:pt idx="430">
                  <c:v>39008</c:v>
                </c:pt>
                <c:pt idx="431">
                  <c:v>39009</c:v>
                </c:pt>
                <c:pt idx="432">
                  <c:v>39010</c:v>
                </c:pt>
                <c:pt idx="433">
                  <c:v>39013</c:v>
                </c:pt>
                <c:pt idx="434">
                  <c:v>39014</c:v>
                </c:pt>
                <c:pt idx="435">
                  <c:v>39015</c:v>
                </c:pt>
                <c:pt idx="436">
                  <c:v>39016</c:v>
                </c:pt>
                <c:pt idx="437">
                  <c:v>39017</c:v>
                </c:pt>
                <c:pt idx="438">
                  <c:v>39020</c:v>
                </c:pt>
                <c:pt idx="439">
                  <c:v>39021</c:v>
                </c:pt>
                <c:pt idx="440">
                  <c:v>39022</c:v>
                </c:pt>
                <c:pt idx="441">
                  <c:v>39023</c:v>
                </c:pt>
                <c:pt idx="442">
                  <c:v>39024</c:v>
                </c:pt>
                <c:pt idx="443">
                  <c:v>39027</c:v>
                </c:pt>
                <c:pt idx="444">
                  <c:v>39028</c:v>
                </c:pt>
                <c:pt idx="445">
                  <c:v>39029</c:v>
                </c:pt>
                <c:pt idx="446">
                  <c:v>39030</c:v>
                </c:pt>
                <c:pt idx="447">
                  <c:v>39031</c:v>
                </c:pt>
                <c:pt idx="448">
                  <c:v>39034</c:v>
                </c:pt>
                <c:pt idx="449">
                  <c:v>39035</c:v>
                </c:pt>
                <c:pt idx="450">
                  <c:v>39036</c:v>
                </c:pt>
                <c:pt idx="451">
                  <c:v>39037</c:v>
                </c:pt>
                <c:pt idx="452">
                  <c:v>39038</c:v>
                </c:pt>
                <c:pt idx="453">
                  <c:v>39041</c:v>
                </c:pt>
                <c:pt idx="454">
                  <c:v>39042</c:v>
                </c:pt>
                <c:pt idx="455">
                  <c:v>39043</c:v>
                </c:pt>
                <c:pt idx="456">
                  <c:v>39044</c:v>
                </c:pt>
                <c:pt idx="457">
                  <c:v>39045</c:v>
                </c:pt>
                <c:pt idx="458">
                  <c:v>39048</c:v>
                </c:pt>
                <c:pt idx="459">
                  <c:v>39049</c:v>
                </c:pt>
                <c:pt idx="460">
                  <c:v>39050</c:v>
                </c:pt>
                <c:pt idx="461">
                  <c:v>39051</c:v>
                </c:pt>
                <c:pt idx="462">
                  <c:v>39052</c:v>
                </c:pt>
                <c:pt idx="463">
                  <c:v>39055</c:v>
                </c:pt>
                <c:pt idx="464">
                  <c:v>39056</c:v>
                </c:pt>
                <c:pt idx="465">
                  <c:v>39057</c:v>
                </c:pt>
                <c:pt idx="466">
                  <c:v>39058</c:v>
                </c:pt>
                <c:pt idx="467">
                  <c:v>39059</c:v>
                </c:pt>
                <c:pt idx="468">
                  <c:v>39062</c:v>
                </c:pt>
                <c:pt idx="469">
                  <c:v>39063</c:v>
                </c:pt>
                <c:pt idx="470">
                  <c:v>39064</c:v>
                </c:pt>
                <c:pt idx="471">
                  <c:v>39065</c:v>
                </c:pt>
                <c:pt idx="472">
                  <c:v>39066</c:v>
                </c:pt>
                <c:pt idx="473">
                  <c:v>39069</c:v>
                </c:pt>
                <c:pt idx="474">
                  <c:v>39070</c:v>
                </c:pt>
                <c:pt idx="475">
                  <c:v>39071</c:v>
                </c:pt>
                <c:pt idx="476">
                  <c:v>39072</c:v>
                </c:pt>
                <c:pt idx="477">
                  <c:v>39073</c:v>
                </c:pt>
                <c:pt idx="478">
                  <c:v>39076</c:v>
                </c:pt>
                <c:pt idx="479">
                  <c:v>39077</c:v>
                </c:pt>
                <c:pt idx="480">
                  <c:v>39078</c:v>
                </c:pt>
                <c:pt idx="481">
                  <c:v>39079</c:v>
                </c:pt>
                <c:pt idx="482">
                  <c:v>39080</c:v>
                </c:pt>
                <c:pt idx="483">
                  <c:v>39086</c:v>
                </c:pt>
                <c:pt idx="484">
                  <c:v>39087</c:v>
                </c:pt>
                <c:pt idx="485">
                  <c:v>39090</c:v>
                </c:pt>
                <c:pt idx="486">
                  <c:v>39091</c:v>
                </c:pt>
                <c:pt idx="487">
                  <c:v>39092</c:v>
                </c:pt>
                <c:pt idx="488">
                  <c:v>39093</c:v>
                </c:pt>
                <c:pt idx="489">
                  <c:v>39094</c:v>
                </c:pt>
                <c:pt idx="490">
                  <c:v>39097</c:v>
                </c:pt>
                <c:pt idx="491">
                  <c:v>39098</c:v>
                </c:pt>
                <c:pt idx="492">
                  <c:v>39099</c:v>
                </c:pt>
                <c:pt idx="493">
                  <c:v>39100</c:v>
                </c:pt>
                <c:pt idx="494">
                  <c:v>39101</c:v>
                </c:pt>
                <c:pt idx="495">
                  <c:v>39104</c:v>
                </c:pt>
                <c:pt idx="496">
                  <c:v>39105</c:v>
                </c:pt>
                <c:pt idx="497">
                  <c:v>39106</c:v>
                </c:pt>
                <c:pt idx="498">
                  <c:v>39107</c:v>
                </c:pt>
                <c:pt idx="499">
                  <c:v>39108</c:v>
                </c:pt>
                <c:pt idx="500">
                  <c:v>39111</c:v>
                </c:pt>
                <c:pt idx="501">
                  <c:v>39112</c:v>
                </c:pt>
                <c:pt idx="502">
                  <c:v>39113</c:v>
                </c:pt>
                <c:pt idx="503">
                  <c:v>39114</c:v>
                </c:pt>
                <c:pt idx="504">
                  <c:v>39115</c:v>
                </c:pt>
                <c:pt idx="505">
                  <c:v>39118</c:v>
                </c:pt>
                <c:pt idx="506">
                  <c:v>39119</c:v>
                </c:pt>
                <c:pt idx="507">
                  <c:v>39120</c:v>
                </c:pt>
                <c:pt idx="508">
                  <c:v>39121</c:v>
                </c:pt>
                <c:pt idx="509">
                  <c:v>39122</c:v>
                </c:pt>
                <c:pt idx="510">
                  <c:v>39125</c:v>
                </c:pt>
                <c:pt idx="511">
                  <c:v>39126</c:v>
                </c:pt>
                <c:pt idx="512">
                  <c:v>39127</c:v>
                </c:pt>
                <c:pt idx="513">
                  <c:v>39128</c:v>
                </c:pt>
                <c:pt idx="514">
                  <c:v>39129</c:v>
                </c:pt>
                <c:pt idx="515">
                  <c:v>39139</c:v>
                </c:pt>
                <c:pt idx="516">
                  <c:v>39140</c:v>
                </c:pt>
                <c:pt idx="517">
                  <c:v>39141</c:v>
                </c:pt>
                <c:pt idx="518">
                  <c:v>39142</c:v>
                </c:pt>
                <c:pt idx="519">
                  <c:v>39143</c:v>
                </c:pt>
                <c:pt idx="520">
                  <c:v>39146</c:v>
                </c:pt>
                <c:pt idx="521">
                  <c:v>39147</c:v>
                </c:pt>
                <c:pt idx="522">
                  <c:v>39148</c:v>
                </c:pt>
                <c:pt idx="523">
                  <c:v>39149</c:v>
                </c:pt>
                <c:pt idx="524">
                  <c:v>39150</c:v>
                </c:pt>
                <c:pt idx="525">
                  <c:v>39153</c:v>
                </c:pt>
                <c:pt idx="526">
                  <c:v>39154</c:v>
                </c:pt>
                <c:pt idx="527">
                  <c:v>39155</c:v>
                </c:pt>
                <c:pt idx="528">
                  <c:v>39156</c:v>
                </c:pt>
                <c:pt idx="529">
                  <c:v>39157</c:v>
                </c:pt>
                <c:pt idx="530">
                  <c:v>39160</c:v>
                </c:pt>
                <c:pt idx="531">
                  <c:v>39161</c:v>
                </c:pt>
                <c:pt idx="532">
                  <c:v>39162</c:v>
                </c:pt>
                <c:pt idx="533">
                  <c:v>39163</c:v>
                </c:pt>
                <c:pt idx="534">
                  <c:v>39164</c:v>
                </c:pt>
                <c:pt idx="535">
                  <c:v>39167</c:v>
                </c:pt>
                <c:pt idx="536">
                  <c:v>39168</c:v>
                </c:pt>
                <c:pt idx="537">
                  <c:v>39169</c:v>
                </c:pt>
                <c:pt idx="538">
                  <c:v>39170</c:v>
                </c:pt>
                <c:pt idx="539">
                  <c:v>39171</c:v>
                </c:pt>
                <c:pt idx="540">
                  <c:v>39174</c:v>
                </c:pt>
                <c:pt idx="541">
                  <c:v>39175</c:v>
                </c:pt>
                <c:pt idx="542">
                  <c:v>39176</c:v>
                </c:pt>
                <c:pt idx="543">
                  <c:v>39177</c:v>
                </c:pt>
                <c:pt idx="544">
                  <c:v>39178</c:v>
                </c:pt>
                <c:pt idx="545">
                  <c:v>39181</c:v>
                </c:pt>
                <c:pt idx="546">
                  <c:v>39182</c:v>
                </c:pt>
                <c:pt idx="547">
                  <c:v>39183</c:v>
                </c:pt>
                <c:pt idx="548">
                  <c:v>39184</c:v>
                </c:pt>
                <c:pt idx="549">
                  <c:v>39185</c:v>
                </c:pt>
                <c:pt idx="550">
                  <c:v>39188</c:v>
                </c:pt>
                <c:pt idx="551">
                  <c:v>39189</c:v>
                </c:pt>
                <c:pt idx="552">
                  <c:v>39190</c:v>
                </c:pt>
                <c:pt idx="553">
                  <c:v>39191</c:v>
                </c:pt>
                <c:pt idx="554">
                  <c:v>39192</c:v>
                </c:pt>
                <c:pt idx="555">
                  <c:v>39195</c:v>
                </c:pt>
                <c:pt idx="556">
                  <c:v>39196</c:v>
                </c:pt>
                <c:pt idx="557">
                  <c:v>39197</c:v>
                </c:pt>
                <c:pt idx="558">
                  <c:v>39198</c:v>
                </c:pt>
                <c:pt idx="559">
                  <c:v>39199</c:v>
                </c:pt>
                <c:pt idx="560">
                  <c:v>39202</c:v>
                </c:pt>
                <c:pt idx="561">
                  <c:v>39210</c:v>
                </c:pt>
                <c:pt idx="562">
                  <c:v>39211</c:v>
                </c:pt>
                <c:pt idx="563">
                  <c:v>39212</c:v>
                </c:pt>
                <c:pt idx="564">
                  <c:v>39213</c:v>
                </c:pt>
                <c:pt idx="565">
                  <c:v>39216</c:v>
                </c:pt>
                <c:pt idx="566">
                  <c:v>39217</c:v>
                </c:pt>
                <c:pt idx="567">
                  <c:v>39218</c:v>
                </c:pt>
                <c:pt idx="568">
                  <c:v>39219</c:v>
                </c:pt>
                <c:pt idx="569">
                  <c:v>39220</c:v>
                </c:pt>
                <c:pt idx="570">
                  <c:v>39223</c:v>
                </c:pt>
                <c:pt idx="571">
                  <c:v>39224</c:v>
                </c:pt>
                <c:pt idx="572">
                  <c:v>39225</c:v>
                </c:pt>
                <c:pt idx="573">
                  <c:v>39226</c:v>
                </c:pt>
                <c:pt idx="574">
                  <c:v>39227</c:v>
                </c:pt>
                <c:pt idx="575">
                  <c:v>39230</c:v>
                </c:pt>
                <c:pt idx="576">
                  <c:v>39231</c:v>
                </c:pt>
                <c:pt idx="577">
                  <c:v>39232</c:v>
                </c:pt>
                <c:pt idx="578">
                  <c:v>39233</c:v>
                </c:pt>
                <c:pt idx="579">
                  <c:v>39234</c:v>
                </c:pt>
                <c:pt idx="580">
                  <c:v>39237</c:v>
                </c:pt>
                <c:pt idx="581">
                  <c:v>39238</c:v>
                </c:pt>
                <c:pt idx="582">
                  <c:v>39239</c:v>
                </c:pt>
                <c:pt idx="583">
                  <c:v>39240</c:v>
                </c:pt>
                <c:pt idx="584">
                  <c:v>39241</c:v>
                </c:pt>
                <c:pt idx="585">
                  <c:v>39244</c:v>
                </c:pt>
                <c:pt idx="586">
                  <c:v>39245</c:v>
                </c:pt>
                <c:pt idx="587">
                  <c:v>39246</c:v>
                </c:pt>
                <c:pt idx="588">
                  <c:v>39247</c:v>
                </c:pt>
                <c:pt idx="589">
                  <c:v>39248</c:v>
                </c:pt>
                <c:pt idx="590">
                  <c:v>39251</c:v>
                </c:pt>
                <c:pt idx="591">
                  <c:v>39252</c:v>
                </c:pt>
                <c:pt idx="592">
                  <c:v>39253</c:v>
                </c:pt>
                <c:pt idx="593">
                  <c:v>39254</c:v>
                </c:pt>
                <c:pt idx="594">
                  <c:v>39255</c:v>
                </c:pt>
                <c:pt idx="595">
                  <c:v>39258</c:v>
                </c:pt>
                <c:pt idx="596">
                  <c:v>39259</c:v>
                </c:pt>
                <c:pt idx="597">
                  <c:v>39260</c:v>
                </c:pt>
                <c:pt idx="598">
                  <c:v>39261</c:v>
                </c:pt>
                <c:pt idx="599">
                  <c:v>39262</c:v>
                </c:pt>
                <c:pt idx="600">
                  <c:v>39265</c:v>
                </c:pt>
                <c:pt idx="601">
                  <c:v>39266</c:v>
                </c:pt>
                <c:pt idx="602">
                  <c:v>39267</c:v>
                </c:pt>
                <c:pt idx="603">
                  <c:v>39268</c:v>
                </c:pt>
                <c:pt idx="604">
                  <c:v>39269</c:v>
                </c:pt>
                <c:pt idx="605">
                  <c:v>39272</c:v>
                </c:pt>
                <c:pt idx="606">
                  <c:v>39273</c:v>
                </c:pt>
                <c:pt idx="607">
                  <c:v>39274</c:v>
                </c:pt>
                <c:pt idx="608">
                  <c:v>39275</c:v>
                </c:pt>
                <c:pt idx="609">
                  <c:v>39276</c:v>
                </c:pt>
                <c:pt idx="610">
                  <c:v>39279</c:v>
                </c:pt>
                <c:pt idx="611">
                  <c:v>39280</c:v>
                </c:pt>
                <c:pt idx="612">
                  <c:v>39281</c:v>
                </c:pt>
                <c:pt idx="613">
                  <c:v>39282</c:v>
                </c:pt>
                <c:pt idx="614">
                  <c:v>39283</c:v>
                </c:pt>
                <c:pt idx="615">
                  <c:v>39286</c:v>
                </c:pt>
                <c:pt idx="616">
                  <c:v>39287</c:v>
                </c:pt>
                <c:pt idx="617">
                  <c:v>39288</c:v>
                </c:pt>
                <c:pt idx="618">
                  <c:v>39289</c:v>
                </c:pt>
                <c:pt idx="619">
                  <c:v>39290</c:v>
                </c:pt>
                <c:pt idx="620">
                  <c:v>39293</c:v>
                </c:pt>
                <c:pt idx="621">
                  <c:v>39294</c:v>
                </c:pt>
                <c:pt idx="622">
                  <c:v>39295</c:v>
                </c:pt>
                <c:pt idx="623">
                  <c:v>39296</c:v>
                </c:pt>
                <c:pt idx="624">
                  <c:v>39297</c:v>
                </c:pt>
                <c:pt idx="625">
                  <c:v>39300</c:v>
                </c:pt>
                <c:pt idx="626">
                  <c:v>39301</c:v>
                </c:pt>
                <c:pt idx="627">
                  <c:v>39302</c:v>
                </c:pt>
                <c:pt idx="628">
                  <c:v>39303</c:v>
                </c:pt>
                <c:pt idx="629">
                  <c:v>39304</c:v>
                </c:pt>
                <c:pt idx="630">
                  <c:v>39307</c:v>
                </c:pt>
                <c:pt idx="631">
                  <c:v>39308</c:v>
                </c:pt>
                <c:pt idx="632">
                  <c:v>39309</c:v>
                </c:pt>
                <c:pt idx="633">
                  <c:v>39310</c:v>
                </c:pt>
                <c:pt idx="634">
                  <c:v>39311</c:v>
                </c:pt>
                <c:pt idx="635">
                  <c:v>39314</c:v>
                </c:pt>
                <c:pt idx="636">
                  <c:v>39315</c:v>
                </c:pt>
                <c:pt idx="637">
                  <c:v>39316</c:v>
                </c:pt>
                <c:pt idx="638">
                  <c:v>39317</c:v>
                </c:pt>
                <c:pt idx="639">
                  <c:v>39318</c:v>
                </c:pt>
                <c:pt idx="640">
                  <c:v>39321</c:v>
                </c:pt>
                <c:pt idx="641">
                  <c:v>39322</c:v>
                </c:pt>
                <c:pt idx="642">
                  <c:v>39323</c:v>
                </c:pt>
                <c:pt idx="643">
                  <c:v>39324</c:v>
                </c:pt>
                <c:pt idx="644">
                  <c:v>39325</c:v>
                </c:pt>
                <c:pt idx="645">
                  <c:v>39328</c:v>
                </c:pt>
                <c:pt idx="646">
                  <c:v>39329</c:v>
                </c:pt>
                <c:pt idx="647">
                  <c:v>39330</c:v>
                </c:pt>
                <c:pt idx="648">
                  <c:v>39331</c:v>
                </c:pt>
                <c:pt idx="649">
                  <c:v>39332</c:v>
                </c:pt>
                <c:pt idx="650">
                  <c:v>39335</c:v>
                </c:pt>
                <c:pt idx="651">
                  <c:v>39336</c:v>
                </c:pt>
                <c:pt idx="652">
                  <c:v>39337</c:v>
                </c:pt>
                <c:pt idx="653">
                  <c:v>39338</c:v>
                </c:pt>
                <c:pt idx="654">
                  <c:v>39339</c:v>
                </c:pt>
                <c:pt idx="655">
                  <c:v>39342</c:v>
                </c:pt>
                <c:pt idx="656">
                  <c:v>39343</c:v>
                </c:pt>
                <c:pt idx="657">
                  <c:v>39344</c:v>
                </c:pt>
                <c:pt idx="658">
                  <c:v>39345</c:v>
                </c:pt>
                <c:pt idx="659">
                  <c:v>39346</c:v>
                </c:pt>
                <c:pt idx="660">
                  <c:v>39349</c:v>
                </c:pt>
                <c:pt idx="661">
                  <c:v>39350</c:v>
                </c:pt>
                <c:pt idx="662">
                  <c:v>39351</c:v>
                </c:pt>
                <c:pt idx="663">
                  <c:v>39352</c:v>
                </c:pt>
                <c:pt idx="664">
                  <c:v>39353</c:v>
                </c:pt>
                <c:pt idx="665">
                  <c:v>39363</c:v>
                </c:pt>
                <c:pt idx="666">
                  <c:v>39364</c:v>
                </c:pt>
                <c:pt idx="667">
                  <c:v>39365</c:v>
                </c:pt>
                <c:pt idx="668">
                  <c:v>39366</c:v>
                </c:pt>
                <c:pt idx="669">
                  <c:v>39367</c:v>
                </c:pt>
                <c:pt idx="670">
                  <c:v>39370</c:v>
                </c:pt>
                <c:pt idx="671">
                  <c:v>39371</c:v>
                </c:pt>
                <c:pt idx="672">
                  <c:v>39372</c:v>
                </c:pt>
                <c:pt idx="673">
                  <c:v>39373</c:v>
                </c:pt>
                <c:pt idx="674">
                  <c:v>39374</c:v>
                </c:pt>
                <c:pt idx="675">
                  <c:v>39377</c:v>
                </c:pt>
                <c:pt idx="676">
                  <c:v>39378</c:v>
                </c:pt>
                <c:pt idx="677">
                  <c:v>39379</c:v>
                </c:pt>
                <c:pt idx="678">
                  <c:v>39380</c:v>
                </c:pt>
                <c:pt idx="679">
                  <c:v>39381</c:v>
                </c:pt>
                <c:pt idx="680">
                  <c:v>39384</c:v>
                </c:pt>
                <c:pt idx="681">
                  <c:v>39385</c:v>
                </c:pt>
                <c:pt idx="682">
                  <c:v>39386</c:v>
                </c:pt>
                <c:pt idx="683">
                  <c:v>39387</c:v>
                </c:pt>
                <c:pt idx="684">
                  <c:v>39388</c:v>
                </c:pt>
                <c:pt idx="685">
                  <c:v>39391</c:v>
                </c:pt>
                <c:pt idx="686">
                  <c:v>39392</c:v>
                </c:pt>
                <c:pt idx="687">
                  <c:v>39393</c:v>
                </c:pt>
                <c:pt idx="688">
                  <c:v>39394</c:v>
                </c:pt>
                <c:pt idx="689">
                  <c:v>39395</c:v>
                </c:pt>
                <c:pt idx="690">
                  <c:v>39398</c:v>
                </c:pt>
                <c:pt idx="691">
                  <c:v>39399</c:v>
                </c:pt>
                <c:pt idx="692">
                  <c:v>39400</c:v>
                </c:pt>
                <c:pt idx="693">
                  <c:v>39401</c:v>
                </c:pt>
                <c:pt idx="694">
                  <c:v>39402</c:v>
                </c:pt>
                <c:pt idx="695">
                  <c:v>39405</c:v>
                </c:pt>
                <c:pt idx="696">
                  <c:v>39406</c:v>
                </c:pt>
                <c:pt idx="697">
                  <c:v>39407</c:v>
                </c:pt>
                <c:pt idx="698">
                  <c:v>39408</c:v>
                </c:pt>
                <c:pt idx="699">
                  <c:v>39409</c:v>
                </c:pt>
                <c:pt idx="700">
                  <c:v>39412</c:v>
                </c:pt>
                <c:pt idx="701">
                  <c:v>39413</c:v>
                </c:pt>
                <c:pt idx="702">
                  <c:v>39414</c:v>
                </c:pt>
                <c:pt idx="703">
                  <c:v>39415</c:v>
                </c:pt>
                <c:pt idx="704">
                  <c:v>39416</c:v>
                </c:pt>
                <c:pt idx="705">
                  <c:v>39419</c:v>
                </c:pt>
                <c:pt idx="706">
                  <c:v>39420</c:v>
                </c:pt>
                <c:pt idx="707">
                  <c:v>39421</c:v>
                </c:pt>
                <c:pt idx="708">
                  <c:v>39422</c:v>
                </c:pt>
                <c:pt idx="709">
                  <c:v>39423</c:v>
                </c:pt>
                <c:pt idx="710">
                  <c:v>39426</c:v>
                </c:pt>
                <c:pt idx="711">
                  <c:v>39427</c:v>
                </c:pt>
                <c:pt idx="712">
                  <c:v>39428</c:v>
                </c:pt>
                <c:pt idx="713">
                  <c:v>39429</c:v>
                </c:pt>
                <c:pt idx="714">
                  <c:v>39430</c:v>
                </c:pt>
                <c:pt idx="715">
                  <c:v>39433</c:v>
                </c:pt>
                <c:pt idx="716">
                  <c:v>39434</c:v>
                </c:pt>
                <c:pt idx="717">
                  <c:v>39435</c:v>
                </c:pt>
                <c:pt idx="718">
                  <c:v>39436</c:v>
                </c:pt>
                <c:pt idx="719">
                  <c:v>39437</c:v>
                </c:pt>
                <c:pt idx="720">
                  <c:v>39440</c:v>
                </c:pt>
                <c:pt idx="721">
                  <c:v>39441</c:v>
                </c:pt>
                <c:pt idx="722">
                  <c:v>39442</c:v>
                </c:pt>
                <c:pt idx="723">
                  <c:v>39443</c:v>
                </c:pt>
                <c:pt idx="724">
                  <c:v>39444</c:v>
                </c:pt>
                <c:pt idx="725">
                  <c:v>39449</c:v>
                </c:pt>
                <c:pt idx="726">
                  <c:v>39450</c:v>
                </c:pt>
                <c:pt idx="727">
                  <c:v>39451</c:v>
                </c:pt>
                <c:pt idx="728">
                  <c:v>39454</c:v>
                </c:pt>
                <c:pt idx="729">
                  <c:v>39455</c:v>
                </c:pt>
                <c:pt idx="730">
                  <c:v>39456</c:v>
                </c:pt>
                <c:pt idx="731">
                  <c:v>39457</c:v>
                </c:pt>
                <c:pt idx="732">
                  <c:v>39458</c:v>
                </c:pt>
                <c:pt idx="733">
                  <c:v>39461</c:v>
                </c:pt>
                <c:pt idx="734">
                  <c:v>39462</c:v>
                </c:pt>
                <c:pt idx="735">
                  <c:v>39463</c:v>
                </c:pt>
                <c:pt idx="736">
                  <c:v>39464</c:v>
                </c:pt>
                <c:pt idx="737">
                  <c:v>39465</c:v>
                </c:pt>
                <c:pt idx="738">
                  <c:v>39468</c:v>
                </c:pt>
                <c:pt idx="739">
                  <c:v>39469</c:v>
                </c:pt>
                <c:pt idx="740">
                  <c:v>39470</c:v>
                </c:pt>
                <c:pt idx="741">
                  <c:v>39471</c:v>
                </c:pt>
                <c:pt idx="742">
                  <c:v>39472</c:v>
                </c:pt>
                <c:pt idx="743">
                  <c:v>39475</c:v>
                </c:pt>
                <c:pt idx="744">
                  <c:v>39476</c:v>
                </c:pt>
                <c:pt idx="745">
                  <c:v>39477</c:v>
                </c:pt>
                <c:pt idx="746">
                  <c:v>39478</c:v>
                </c:pt>
                <c:pt idx="747">
                  <c:v>39479</c:v>
                </c:pt>
                <c:pt idx="748">
                  <c:v>39482</c:v>
                </c:pt>
                <c:pt idx="749">
                  <c:v>39483</c:v>
                </c:pt>
                <c:pt idx="750">
                  <c:v>39491</c:v>
                </c:pt>
                <c:pt idx="751">
                  <c:v>39492</c:v>
                </c:pt>
                <c:pt idx="752">
                  <c:v>39493</c:v>
                </c:pt>
                <c:pt idx="753">
                  <c:v>39496</c:v>
                </c:pt>
                <c:pt idx="754">
                  <c:v>39497</c:v>
                </c:pt>
                <c:pt idx="755">
                  <c:v>39498</c:v>
                </c:pt>
                <c:pt idx="756">
                  <c:v>39499</c:v>
                </c:pt>
                <c:pt idx="757">
                  <c:v>39500</c:v>
                </c:pt>
                <c:pt idx="758">
                  <c:v>39503</c:v>
                </c:pt>
                <c:pt idx="759">
                  <c:v>39504</c:v>
                </c:pt>
                <c:pt idx="760">
                  <c:v>39505</c:v>
                </c:pt>
                <c:pt idx="761">
                  <c:v>39506</c:v>
                </c:pt>
                <c:pt idx="762">
                  <c:v>39507</c:v>
                </c:pt>
                <c:pt idx="763">
                  <c:v>39510</c:v>
                </c:pt>
                <c:pt idx="764">
                  <c:v>39511</c:v>
                </c:pt>
                <c:pt idx="765">
                  <c:v>39512</c:v>
                </c:pt>
                <c:pt idx="766">
                  <c:v>39513</c:v>
                </c:pt>
                <c:pt idx="767">
                  <c:v>39514</c:v>
                </c:pt>
                <c:pt idx="768">
                  <c:v>39517</c:v>
                </c:pt>
                <c:pt idx="769">
                  <c:v>39518</c:v>
                </c:pt>
                <c:pt idx="770">
                  <c:v>39519</c:v>
                </c:pt>
                <c:pt idx="771">
                  <c:v>39520</c:v>
                </c:pt>
                <c:pt idx="772">
                  <c:v>39521</c:v>
                </c:pt>
                <c:pt idx="773">
                  <c:v>39524</c:v>
                </c:pt>
                <c:pt idx="774">
                  <c:v>39525</c:v>
                </c:pt>
                <c:pt idx="775">
                  <c:v>39526</c:v>
                </c:pt>
                <c:pt idx="776">
                  <c:v>39527</c:v>
                </c:pt>
                <c:pt idx="777">
                  <c:v>39528</c:v>
                </c:pt>
                <c:pt idx="778">
                  <c:v>39531</c:v>
                </c:pt>
                <c:pt idx="779">
                  <c:v>39532</c:v>
                </c:pt>
                <c:pt idx="780">
                  <c:v>39533</c:v>
                </c:pt>
                <c:pt idx="781">
                  <c:v>39534</c:v>
                </c:pt>
                <c:pt idx="782">
                  <c:v>39535</c:v>
                </c:pt>
                <c:pt idx="783">
                  <c:v>39538</c:v>
                </c:pt>
                <c:pt idx="784">
                  <c:v>39539</c:v>
                </c:pt>
                <c:pt idx="785">
                  <c:v>39540</c:v>
                </c:pt>
                <c:pt idx="786">
                  <c:v>39541</c:v>
                </c:pt>
                <c:pt idx="787">
                  <c:v>39545</c:v>
                </c:pt>
                <c:pt idx="788">
                  <c:v>39546</c:v>
                </c:pt>
                <c:pt idx="789">
                  <c:v>39547</c:v>
                </c:pt>
                <c:pt idx="790">
                  <c:v>39548</c:v>
                </c:pt>
                <c:pt idx="791">
                  <c:v>39549</c:v>
                </c:pt>
                <c:pt idx="792">
                  <c:v>39552</c:v>
                </c:pt>
                <c:pt idx="793">
                  <c:v>39553</c:v>
                </c:pt>
                <c:pt idx="794">
                  <c:v>39554</c:v>
                </c:pt>
                <c:pt idx="795">
                  <c:v>39555</c:v>
                </c:pt>
                <c:pt idx="796">
                  <c:v>39556</c:v>
                </c:pt>
                <c:pt idx="797">
                  <c:v>39559</c:v>
                </c:pt>
                <c:pt idx="798">
                  <c:v>39560</c:v>
                </c:pt>
                <c:pt idx="799">
                  <c:v>39561</c:v>
                </c:pt>
                <c:pt idx="800">
                  <c:v>39562</c:v>
                </c:pt>
                <c:pt idx="801">
                  <c:v>39563</c:v>
                </c:pt>
                <c:pt idx="802">
                  <c:v>39566</c:v>
                </c:pt>
                <c:pt idx="803">
                  <c:v>39567</c:v>
                </c:pt>
                <c:pt idx="804">
                  <c:v>39568</c:v>
                </c:pt>
                <c:pt idx="805">
                  <c:v>39573</c:v>
                </c:pt>
                <c:pt idx="806">
                  <c:v>39574</c:v>
                </c:pt>
                <c:pt idx="807">
                  <c:v>39575</c:v>
                </c:pt>
                <c:pt idx="808">
                  <c:v>39576</c:v>
                </c:pt>
                <c:pt idx="809">
                  <c:v>39577</c:v>
                </c:pt>
                <c:pt idx="810">
                  <c:v>39580</c:v>
                </c:pt>
                <c:pt idx="811">
                  <c:v>39581</c:v>
                </c:pt>
                <c:pt idx="812">
                  <c:v>39582</c:v>
                </c:pt>
                <c:pt idx="813">
                  <c:v>39583</c:v>
                </c:pt>
                <c:pt idx="814">
                  <c:v>39584</c:v>
                </c:pt>
                <c:pt idx="815">
                  <c:v>39587</c:v>
                </c:pt>
                <c:pt idx="816">
                  <c:v>39588</c:v>
                </c:pt>
                <c:pt idx="817">
                  <c:v>39589</c:v>
                </c:pt>
                <c:pt idx="818">
                  <c:v>39590</c:v>
                </c:pt>
                <c:pt idx="819">
                  <c:v>39591</c:v>
                </c:pt>
                <c:pt idx="820">
                  <c:v>39594</c:v>
                </c:pt>
                <c:pt idx="821">
                  <c:v>39595</c:v>
                </c:pt>
                <c:pt idx="822">
                  <c:v>39596</c:v>
                </c:pt>
                <c:pt idx="823">
                  <c:v>39597</c:v>
                </c:pt>
                <c:pt idx="824">
                  <c:v>39598</c:v>
                </c:pt>
                <c:pt idx="825">
                  <c:v>39601</c:v>
                </c:pt>
                <c:pt idx="826">
                  <c:v>39602</c:v>
                </c:pt>
                <c:pt idx="827">
                  <c:v>39603</c:v>
                </c:pt>
                <c:pt idx="828">
                  <c:v>39604</c:v>
                </c:pt>
                <c:pt idx="829">
                  <c:v>39605</c:v>
                </c:pt>
                <c:pt idx="830">
                  <c:v>39609</c:v>
                </c:pt>
                <c:pt idx="831">
                  <c:v>39610</c:v>
                </c:pt>
                <c:pt idx="832">
                  <c:v>39611</c:v>
                </c:pt>
                <c:pt idx="833">
                  <c:v>39612</c:v>
                </c:pt>
                <c:pt idx="834">
                  <c:v>39615</c:v>
                </c:pt>
                <c:pt idx="835">
                  <c:v>39616</c:v>
                </c:pt>
                <c:pt idx="836">
                  <c:v>39617</c:v>
                </c:pt>
                <c:pt idx="837">
                  <c:v>39618</c:v>
                </c:pt>
                <c:pt idx="838">
                  <c:v>39619</c:v>
                </c:pt>
                <c:pt idx="839">
                  <c:v>39622</c:v>
                </c:pt>
                <c:pt idx="840">
                  <c:v>39623</c:v>
                </c:pt>
                <c:pt idx="841">
                  <c:v>39624</c:v>
                </c:pt>
                <c:pt idx="842">
                  <c:v>39625</c:v>
                </c:pt>
                <c:pt idx="843">
                  <c:v>39626</c:v>
                </c:pt>
                <c:pt idx="844">
                  <c:v>39629</c:v>
                </c:pt>
                <c:pt idx="845">
                  <c:v>39630</c:v>
                </c:pt>
                <c:pt idx="846">
                  <c:v>39631</c:v>
                </c:pt>
                <c:pt idx="847">
                  <c:v>39632</c:v>
                </c:pt>
                <c:pt idx="848">
                  <c:v>39633</c:v>
                </c:pt>
                <c:pt idx="849">
                  <c:v>39636</c:v>
                </c:pt>
                <c:pt idx="850">
                  <c:v>39637</c:v>
                </c:pt>
                <c:pt idx="851">
                  <c:v>39638</c:v>
                </c:pt>
                <c:pt idx="852">
                  <c:v>39639</c:v>
                </c:pt>
                <c:pt idx="853">
                  <c:v>39640</c:v>
                </c:pt>
                <c:pt idx="854">
                  <c:v>39643</c:v>
                </c:pt>
                <c:pt idx="855">
                  <c:v>39644</c:v>
                </c:pt>
                <c:pt idx="856">
                  <c:v>39645</c:v>
                </c:pt>
                <c:pt idx="857">
                  <c:v>39646</c:v>
                </c:pt>
                <c:pt idx="858">
                  <c:v>39647</c:v>
                </c:pt>
                <c:pt idx="859">
                  <c:v>39650</c:v>
                </c:pt>
                <c:pt idx="860">
                  <c:v>39651</c:v>
                </c:pt>
                <c:pt idx="861">
                  <c:v>39652</c:v>
                </c:pt>
                <c:pt idx="862">
                  <c:v>39653</c:v>
                </c:pt>
                <c:pt idx="863">
                  <c:v>39654</c:v>
                </c:pt>
                <c:pt idx="864">
                  <c:v>39657</c:v>
                </c:pt>
                <c:pt idx="865">
                  <c:v>39658</c:v>
                </c:pt>
                <c:pt idx="866">
                  <c:v>39659</c:v>
                </c:pt>
                <c:pt idx="867">
                  <c:v>39660</c:v>
                </c:pt>
                <c:pt idx="868">
                  <c:v>39661</c:v>
                </c:pt>
                <c:pt idx="869">
                  <c:v>39664</c:v>
                </c:pt>
                <c:pt idx="870">
                  <c:v>39665</c:v>
                </c:pt>
                <c:pt idx="871">
                  <c:v>39666</c:v>
                </c:pt>
                <c:pt idx="872">
                  <c:v>39667</c:v>
                </c:pt>
                <c:pt idx="873">
                  <c:v>39668</c:v>
                </c:pt>
                <c:pt idx="874">
                  <c:v>39671</c:v>
                </c:pt>
                <c:pt idx="875">
                  <c:v>39672</c:v>
                </c:pt>
                <c:pt idx="876">
                  <c:v>39673</c:v>
                </c:pt>
                <c:pt idx="877">
                  <c:v>39674</c:v>
                </c:pt>
                <c:pt idx="878">
                  <c:v>39675</c:v>
                </c:pt>
                <c:pt idx="879">
                  <c:v>39678</c:v>
                </c:pt>
                <c:pt idx="880">
                  <c:v>39679</c:v>
                </c:pt>
                <c:pt idx="881">
                  <c:v>39680</c:v>
                </c:pt>
                <c:pt idx="882">
                  <c:v>39681</c:v>
                </c:pt>
                <c:pt idx="883">
                  <c:v>39682</c:v>
                </c:pt>
                <c:pt idx="884">
                  <c:v>39685</c:v>
                </c:pt>
                <c:pt idx="885">
                  <c:v>39686</c:v>
                </c:pt>
                <c:pt idx="886">
                  <c:v>39687</c:v>
                </c:pt>
                <c:pt idx="887">
                  <c:v>39688</c:v>
                </c:pt>
                <c:pt idx="888">
                  <c:v>39689</c:v>
                </c:pt>
                <c:pt idx="889">
                  <c:v>39692</c:v>
                </c:pt>
                <c:pt idx="890">
                  <c:v>39693</c:v>
                </c:pt>
                <c:pt idx="891">
                  <c:v>39694</c:v>
                </c:pt>
                <c:pt idx="892">
                  <c:v>39695</c:v>
                </c:pt>
                <c:pt idx="893">
                  <c:v>39696</c:v>
                </c:pt>
                <c:pt idx="894">
                  <c:v>39699</c:v>
                </c:pt>
                <c:pt idx="895">
                  <c:v>39700</c:v>
                </c:pt>
                <c:pt idx="896">
                  <c:v>39701</c:v>
                </c:pt>
                <c:pt idx="897">
                  <c:v>39702</c:v>
                </c:pt>
                <c:pt idx="898">
                  <c:v>39703</c:v>
                </c:pt>
                <c:pt idx="899">
                  <c:v>39707</c:v>
                </c:pt>
                <c:pt idx="900">
                  <c:v>39708</c:v>
                </c:pt>
                <c:pt idx="901">
                  <c:v>39709</c:v>
                </c:pt>
                <c:pt idx="902">
                  <c:v>39710</c:v>
                </c:pt>
                <c:pt idx="903">
                  <c:v>39713</c:v>
                </c:pt>
                <c:pt idx="904">
                  <c:v>39714</c:v>
                </c:pt>
                <c:pt idx="905">
                  <c:v>39715</c:v>
                </c:pt>
                <c:pt idx="906">
                  <c:v>39716</c:v>
                </c:pt>
                <c:pt idx="907">
                  <c:v>39717</c:v>
                </c:pt>
                <c:pt idx="908">
                  <c:v>39727</c:v>
                </c:pt>
                <c:pt idx="909">
                  <c:v>39728</c:v>
                </c:pt>
                <c:pt idx="910">
                  <c:v>39729</c:v>
                </c:pt>
                <c:pt idx="911">
                  <c:v>39730</c:v>
                </c:pt>
                <c:pt idx="912">
                  <c:v>39731</c:v>
                </c:pt>
                <c:pt idx="913">
                  <c:v>39734</c:v>
                </c:pt>
                <c:pt idx="914">
                  <c:v>39735</c:v>
                </c:pt>
                <c:pt idx="915">
                  <c:v>39736</c:v>
                </c:pt>
                <c:pt idx="916">
                  <c:v>39737</c:v>
                </c:pt>
                <c:pt idx="917">
                  <c:v>39738</c:v>
                </c:pt>
                <c:pt idx="918">
                  <c:v>39741</c:v>
                </c:pt>
                <c:pt idx="919">
                  <c:v>39742</c:v>
                </c:pt>
                <c:pt idx="920">
                  <c:v>39743</c:v>
                </c:pt>
                <c:pt idx="921">
                  <c:v>39744</c:v>
                </c:pt>
                <c:pt idx="922">
                  <c:v>39745</c:v>
                </c:pt>
                <c:pt idx="923">
                  <c:v>39748</c:v>
                </c:pt>
                <c:pt idx="924">
                  <c:v>39749</c:v>
                </c:pt>
                <c:pt idx="925">
                  <c:v>39750</c:v>
                </c:pt>
                <c:pt idx="926">
                  <c:v>39751</c:v>
                </c:pt>
                <c:pt idx="927">
                  <c:v>39752</c:v>
                </c:pt>
                <c:pt idx="928">
                  <c:v>39755</c:v>
                </c:pt>
                <c:pt idx="929">
                  <c:v>39756</c:v>
                </c:pt>
                <c:pt idx="930">
                  <c:v>39757</c:v>
                </c:pt>
                <c:pt idx="931">
                  <c:v>39758</c:v>
                </c:pt>
                <c:pt idx="932">
                  <c:v>39759</c:v>
                </c:pt>
                <c:pt idx="933">
                  <c:v>39762</c:v>
                </c:pt>
                <c:pt idx="934">
                  <c:v>39763</c:v>
                </c:pt>
                <c:pt idx="935">
                  <c:v>39764</c:v>
                </c:pt>
                <c:pt idx="936">
                  <c:v>39765</c:v>
                </c:pt>
                <c:pt idx="937">
                  <c:v>39766</c:v>
                </c:pt>
                <c:pt idx="938">
                  <c:v>39769</c:v>
                </c:pt>
                <c:pt idx="939">
                  <c:v>39770</c:v>
                </c:pt>
                <c:pt idx="940">
                  <c:v>39771</c:v>
                </c:pt>
                <c:pt idx="941">
                  <c:v>39772</c:v>
                </c:pt>
                <c:pt idx="942">
                  <c:v>39773</c:v>
                </c:pt>
                <c:pt idx="943">
                  <c:v>39776</c:v>
                </c:pt>
                <c:pt idx="944">
                  <c:v>39777</c:v>
                </c:pt>
                <c:pt idx="945">
                  <c:v>39778</c:v>
                </c:pt>
                <c:pt idx="946">
                  <c:v>39779</c:v>
                </c:pt>
                <c:pt idx="947">
                  <c:v>39780</c:v>
                </c:pt>
                <c:pt idx="948">
                  <c:v>39783</c:v>
                </c:pt>
                <c:pt idx="949">
                  <c:v>39784</c:v>
                </c:pt>
                <c:pt idx="950">
                  <c:v>39785</c:v>
                </c:pt>
                <c:pt idx="951">
                  <c:v>39786</c:v>
                </c:pt>
                <c:pt idx="952">
                  <c:v>39787</c:v>
                </c:pt>
                <c:pt idx="953">
                  <c:v>39790</c:v>
                </c:pt>
                <c:pt idx="954">
                  <c:v>39791</c:v>
                </c:pt>
                <c:pt idx="955">
                  <c:v>39792</c:v>
                </c:pt>
                <c:pt idx="956">
                  <c:v>39793</c:v>
                </c:pt>
                <c:pt idx="957">
                  <c:v>39794</c:v>
                </c:pt>
                <c:pt idx="958">
                  <c:v>39797</c:v>
                </c:pt>
                <c:pt idx="959">
                  <c:v>39798</c:v>
                </c:pt>
                <c:pt idx="960">
                  <c:v>39799</c:v>
                </c:pt>
                <c:pt idx="961">
                  <c:v>39800</c:v>
                </c:pt>
                <c:pt idx="962">
                  <c:v>39801</c:v>
                </c:pt>
                <c:pt idx="963">
                  <c:v>39804</c:v>
                </c:pt>
                <c:pt idx="964">
                  <c:v>39805</c:v>
                </c:pt>
                <c:pt idx="965">
                  <c:v>39806</c:v>
                </c:pt>
                <c:pt idx="966">
                  <c:v>39807</c:v>
                </c:pt>
                <c:pt idx="967">
                  <c:v>39808</c:v>
                </c:pt>
                <c:pt idx="968">
                  <c:v>39811</c:v>
                </c:pt>
                <c:pt idx="969">
                  <c:v>39812</c:v>
                </c:pt>
                <c:pt idx="970">
                  <c:v>39813</c:v>
                </c:pt>
                <c:pt idx="971">
                  <c:v>39818</c:v>
                </c:pt>
                <c:pt idx="972">
                  <c:v>39819</c:v>
                </c:pt>
                <c:pt idx="973">
                  <c:v>39820</c:v>
                </c:pt>
                <c:pt idx="974">
                  <c:v>39821</c:v>
                </c:pt>
                <c:pt idx="975">
                  <c:v>39822</c:v>
                </c:pt>
                <c:pt idx="976">
                  <c:v>39825</c:v>
                </c:pt>
                <c:pt idx="977">
                  <c:v>39826</c:v>
                </c:pt>
                <c:pt idx="978">
                  <c:v>39827</c:v>
                </c:pt>
                <c:pt idx="979">
                  <c:v>39828</c:v>
                </c:pt>
                <c:pt idx="980">
                  <c:v>39829</c:v>
                </c:pt>
                <c:pt idx="981">
                  <c:v>39832</c:v>
                </c:pt>
                <c:pt idx="982">
                  <c:v>39833</c:v>
                </c:pt>
                <c:pt idx="983">
                  <c:v>39834</c:v>
                </c:pt>
                <c:pt idx="984">
                  <c:v>39835</c:v>
                </c:pt>
                <c:pt idx="985">
                  <c:v>39836</c:v>
                </c:pt>
                <c:pt idx="986">
                  <c:v>39846</c:v>
                </c:pt>
                <c:pt idx="987">
                  <c:v>39847</c:v>
                </c:pt>
                <c:pt idx="988">
                  <c:v>39848</c:v>
                </c:pt>
                <c:pt idx="989">
                  <c:v>39849</c:v>
                </c:pt>
                <c:pt idx="990">
                  <c:v>39850</c:v>
                </c:pt>
                <c:pt idx="991">
                  <c:v>39853</c:v>
                </c:pt>
                <c:pt idx="992">
                  <c:v>39854</c:v>
                </c:pt>
                <c:pt idx="993">
                  <c:v>39855</c:v>
                </c:pt>
                <c:pt idx="994">
                  <c:v>39856</c:v>
                </c:pt>
                <c:pt idx="995">
                  <c:v>39857</c:v>
                </c:pt>
                <c:pt idx="996">
                  <c:v>39860</c:v>
                </c:pt>
                <c:pt idx="997">
                  <c:v>39861</c:v>
                </c:pt>
                <c:pt idx="998">
                  <c:v>39862</c:v>
                </c:pt>
                <c:pt idx="999">
                  <c:v>39863</c:v>
                </c:pt>
                <c:pt idx="1000">
                  <c:v>39864</c:v>
                </c:pt>
                <c:pt idx="1001">
                  <c:v>39867</c:v>
                </c:pt>
                <c:pt idx="1002">
                  <c:v>39868</c:v>
                </c:pt>
                <c:pt idx="1003">
                  <c:v>39869</c:v>
                </c:pt>
                <c:pt idx="1004">
                  <c:v>39870</c:v>
                </c:pt>
                <c:pt idx="1005">
                  <c:v>39871</c:v>
                </c:pt>
                <c:pt idx="1006">
                  <c:v>39874</c:v>
                </c:pt>
                <c:pt idx="1007">
                  <c:v>39875</c:v>
                </c:pt>
                <c:pt idx="1008">
                  <c:v>39876</c:v>
                </c:pt>
                <c:pt idx="1009">
                  <c:v>39877</c:v>
                </c:pt>
                <c:pt idx="1010">
                  <c:v>39878</c:v>
                </c:pt>
                <c:pt idx="1011">
                  <c:v>39881</c:v>
                </c:pt>
                <c:pt idx="1012">
                  <c:v>39882</c:v>
                </c:pt>
                <c:pt idx="1013">
                  <c:v>39883</c:v>
                </c:pt>
                <c:pt idx="1014">
                  <c:v>39884</c:v>
                </c:pt>
                <c:pt idx="1015">
                  <c:v>39885</c:v>
                </c:pt>
                <c:pt idx="1016">
                  <c:v>39888</c:v>
                </c:pt>
                <c:pt idx="1017">
                  <c:v>39889</c:v>
                </c:pt>
                <c:pt idx="1018">
                  <c:v>39890</c:v>
                </c:pt>
                <c:pt idx="1019">
                  <c:v>39891</c:v>
                </c:pt>
                <c:pt idx="1020">
                  <c:v>39892</c:v>
                </c:pt>
                <c:pt idx="1021">
                  <c:v>39895</c:v>
                </c:pt>
                <c:pt idx="1022">
                  <c:v>39896</c:v>
                </c:pt>
                <c:pt idx="1023">
                  <c:v>39897</c:v>
                </c:pt>
                <c:pt idx="1024">
                  <c:v>39898</c:v>
                </c:pt>
                <c:pt idx="1025">
                  <c:v>39899</c:v>
                </c:pt>
                <c:pt idx="1026">
                  <c:v>39902</c:v>
                </c:pt>
                <c:pt idx="1027">
                  <c:v>39903</c:v>
                </c:pt>
                <c:pt idx="1028">
                  <c:v>39904</c:v>
                </c:pt>
                <c:pt idx="1029">
                  <c:v>39905</c:v>
                </c:pt>
                <c:pt idx="1030">
                  <c:v>39906</c:v>
                </c:pt>
                <c:pt idx="1031">
                  <c:v>39910</c:v>
                </c:pt>
                <c:pt idx="1032">
                  <c:v>39911</c:v>
                </c:pt>
                <c:pt idx="1033">
                  <c:v>39912</c:v>
                </c:pt>
                <c:pt idx="1034">
                  <c:v>39913</c:v>
                </c:pt>
                <c:pt idx="1035">
                  <c:v>39916</c:v>
                </c:pt>
                <c:pt idx="1036">
                  <c:v>39917</c:v>
                </c:pt>
                <c:pt idx="1037">
                  <c:v>39918</c:v>
                </c:pt>
                <c:pt idx="1038">
                  <c:v>39919</c:v>
                </c:pt>
                <c:pt idx="1039">
                  <c:v>39920</c:v>
                </c:pt>
                <c:pt idx="1040">
                  <c:v>39923</c:v>
                </c:pt>
                <c:pt idx="1041">
                  <c:v>39924</c:v>
                </c:pt>
                <c:pt idx="1042">
                  <c:v>39925</c:v>
                </c:pt>
                <c:pt idx="1043">
                  <c:v>39926</c:v>
                </c:pt>
                <c:pt idx="1044">
                  <c:v>39927</c:v>
                </c:pt>
                <c:pt idx="1045">
                  <c:v>39930</c:v>
                </c:pt>
                <c:pt idx="1046">
                  <c:v>39931</c:v>
                </c:pt>
                <c:pt idx="1047">
                  <c:v>39932</c:v>
                </c:pt>
                <c:pt idx="1048">
                  <c:v>39933</c:v>
                </c:pt>
                <c:pt idx="1049">
                  <c:v>39937</c:v>
                </c:pt>
                <c:pt idx="1050">
                  <c:v>39938</c:v>
                </c:pt>
                <c:pt idx="1051">
                  <c:v>39939</c:v>
                </c:pt>
                <c:pt idx="1052">
                  <c:v>39940</c:v>
                </c:pt>
                <c:pt idx="1053">
                  <c:v>39941</c:v>
                </c:pt>
                <c:pt idx="1054">
                  <c:v>39944</c:v>
                </c:pt>
                <c:pt idx="1055">
                  <c:v>39945</c:v>
                </c:pt>
                <c:pt idx="1056">
                  <c:v>39946</c:v>
                </c:pt>
                <c:pt idx="1057">
                  <c:v>39947</c:v>
                </c:pt>
                <c:pt idx="1058">
                  <c:v>39948</c:v>
                </c:pt>
                <c:pt idx="1059">
                  <c:v>39951</c:v>
                </c:pt>
                <c:pt idx="1060">
                  <c:v>39952</c:v>
                </c:pt>
                <c:pt idx="1061">
                  <c:v>39953</c:v>
                </c:pt>
                <c:pt idx="1062">
                  <c:v>39954</c:v>
                </c:pt>
                <c:pt idx="1063">
                  <c:v>39955</c:v>
                </c:pt>
                <c:pt idx="1064">
                  <c:v>39958</c:v>
                </c:pt>
                <c:pt idx="1065">
                  <c:v>39959</c:v>
                </c:pt>
                <c:pt idx="1066">
                  <c:v>39960</c:v>
                </c:pt>
                <c:pt idx="1067">
                  <c:v>39965</c:v>
                </c:pt>
                <c:pt idx="1068">
                  <c:v>39966</c:v>
                </c:pt>
                <c:pt idx="1069">
                  <c:v>39967</c:v>
                </c:pt>
                <c:pt idx="1070">
                  <c:v>39968</c:v>
                </c:pt>
                <c:pt idx="1071">
                  <c:v>39969</c:v>
                </c:pt>
                <c:pt idx="1072">
                  <c:v>39972</c:v>
                </c:pt>
                <c:pt idx="1073">
                  <c:v>39973</c:v>
                </c:pt>
                <c:pt idx="1074">
                  <c:v>39974</c:v>
                </c:pt>
                <c:pt idx="1075">
                  <c:v>39975</c:v>
                </c:pt>
                <c:pt idx="1076">
                  <c:v>39976</c:v>
                </c:pt>
                <c:pt idx="1077">
                  <c:v>39979</c:v>
                </c:pt>
                <c:pt idx="1078">
                  <c:v>39980</c:v>
                </c:pt>
                <c:pt idx="1079">
                  <c:v>39981</c:v>
                </c:pt>
                <c:pt idx="1080">
                  <c:v>39982</c:v>
                </c:pt>
                <c:pt idx="1081">
                  <c:v>39983</c:v>
                </c:pt>
                <c:pt idx="1082">
                  <c:v>39986</c:v>
                </c:pt>
                <c:pt idx="1083">
                  <c:v>39987</c:v>
                </c:pt>
                <c:pt idx="1084">
                  <c:v>39988</c:v>
                </c:pt>
                <c:pt idx="1085">
                  <c:v>39989</c:v>
                </c:pt>
                <c:pt idx="1086">
                  <c:v>39990</c:v>
                </c:pt>
                <c:pt idx="1087">
                  <c:v>39993</c:v>
                </c:pt>
                <c:pt idx="1088">
                  <c:v>39994</c:v>
                </c:pt>
                <c:pt idx="1089">
                  <c:v>39995</c:v>
                </c:pt>
                <c:pt idx="1090">
                  <c:v>39996</c:v>
                </c:pt>
                <c:pt idx="1091">
                  <c:v>39997</c:v>
                </c:pt>
                <c:pt idx="1092">
                  <c:v>40000</c:v>
                </c:pt>
                <c:pt idx="1093">
                  <c:v>40001</c:v>
                </c:pt>
                <c:pt idx="1094">
                  <c:v>40002</c:v>
                </c:pt>
                <c:pt idx="1095">
                  <c:v>40003</c:v>
                </c:pt>
                <c:pt idx="1096">
                  <c:v>40004</c:v>
                </c:pt>
                <c:pt idx="1097">
                  <c:v>40007</c:v>
                </c:pt>
                <c:pt idx="1098">
                  <c:v>40008</c:v>
                </c:pt>
                <c:pt idx="1099">
                  <c:v>40009</c:v>
                </c:pt>
                <c:pt idx="1100">
                  <c:v>40010</c:v>
                </c:pt>
                <c:pt idx="1101">
                  <c:v>40011</c:v>
                </c:pt>
                <c:pt idx="1102">
                  <c:v>40014</c:v>
                </c:pt>
                <c:pt idx="1103">
                  <c:v>40015</c:v>
                </c:pt>
                <c:pt idx="1104">
                  <c:v>40016</c:v>
                </c:pt>
                <c:pt idx="1105">
                  <c:v>40017</c:v>
                </c:pt>
                <c:pt idx="1106">
                  <c:v>40018</c:v>
                </c:pt>
                <c:pt idx="1107">
                  <c:v>40021</c:v>
                </c:pt>
                <c:pt idx="1108">
                  <c:v>40022</c:v>
                </c:pt>
                <c:pt idx="1109">
                  <c:v>40023</c:v>
                </c:pt>
                <c:pt idx="1110">
                  <c:v>40024</c:v>
                </c:pt>
                <c:pt idx="1111">
                  <c:v>40025</c:v>
                </c:pt>
                <c:pt idx="1112">
                  <c:v>40028</c:v>
                </c:pt>
                <c:pt idx="1113">
                  <c:v>40029</c:v>
                </c:pt>
                <c:pt idx="1114">
                  <c:v>40030</c:v>
                </c:pt>
                <c:pt idx="1115">
                  <c:v>40031</c:v>
                </c:pt>
                <c:pt idx="1116">
                  <c:v>40032</c:v>
                </c:pt>
                <c:pt idx="1117">
                  <c:v>40035</c:v>
                </c:pt>
                <c:pt idx="1118">
                  <c:v>40036</c:v>
                </c:pt>
                <c:pt idx="1119">
                  <c:v>40037</c:v>
                </c:pt>
                <c:pt idx="1120">
                  <c:v>40038</c:v>
                </c:pt>
                <c:pt idx="1121">
                  <c:v>40039</c:v>
                </c:pt>
                <c:pt idx="1122">
                  <c:v>40042</c:v>
                </c:pt>
                <c:pt idx="1123">
                  <c:v>40043</c:v>
                </c:pt>
                <c:pt idx="1124">
                  <c:v>40044</c:v>
                </c:pt>
                <c:pt idx="1125">
                  <c:v>40045</c:v>
                </c:pt>
                <c:pt idx="1126">
                  <c:v>40046</c:v>
                </c:pt>
                <c:pt idx="1127">
                  <c:v>40049</c:v>
                </c:pt>
                <c:pt idx="1128">
                  <c:v>40050</c:v>
                </c:pt>
                <c:pt idx="1129">
                  <c:v>40051</c:v>
                </c:pt>
                <c:pt idx="1130">
                  <c:v>40052</c:v>
                </c:pt>
                <c:pt idx="1131">
                  <c:v>40053</c:v>
                </c:pt>
                <c:pt idx="1132">
                  <c:v>40056</c:v>
                </c:pt>
                <c:pt idx="1133">
                  <c:v>40057</c:v>
                </c:pt>
                <c:pt idx="1134">
                  <c:v>40058</c:v>
                </c:pt>
                <c:pt idx="1135">
                  <c:v>40059</c:v>
                </c:pt>
                <c:pt idx="1136">
                  <c:v>40060</c:v>
                </c:pt>
                <c:pt idx="1137">
                  <c:v>40063</c:v>
                </c:pt>
                <c:pt idx="1138">
                  <c:v>40064</c:v>
                </c:pt>
                <c:pt idx="1139">
                  <c:v>40065</c:v>
                </c:pt>
                <c:pt idx="1140">
                  <c:v>40066</c:v>
                </c:pt>
                <c:pt idx="1141">
                  <c:v>40067</c:v>
                </c:pt>
                <c:pt idx="1142">
                  <c:v>40070</c:v>
                </c:pt>
                <c:pt idx="1143">
                  <c:v>40071</c:v>
                </c:pt>
                <c:pt idx="1144">
                  <c:v>40072</c:v>
                </c:pt>
                <c:pt idx="1145">
                  <c:v>40073</c:v>
                </c:pt>
                <c:pt idx="1146">
                  <c:v>40074</c:v>
                </c:pt>
                <c:pt idx="1147">
                  <c:v>40077</c:v>
                </c:pt>
                <c:pt idx="1148">
                  <c:v>40078</c:v>
                </c:pt>
                <c:pt idx="1149">
                  <c:v>40079</c:v>
                </c:pt>
                <c:pt idx="1150">
                  <c:v>40080</c:v>
                </c:pt>
                <c:pt idx="1151">
                  <c:v>40081</c:v>
                </c:pt>
                <c:pt idx="1152">
                  <c:v>40084</c:v>
                </c:pt>
                <c:pt idx="1153">
                  <c:v>40085</c:v>
                </c:pt>
                <c:pt idx="1154">
                  <c:v>40086</c:v>
                </c:pt>
                <c:pt idx="1155">
                  <c:v>40095</c:v>
                </c:pt>
                <c:pt idx="1156">
                  <c:v>40098</c:v>
                </c:pt>
                <c:pt idx="1157">
                  <c:v>40099</c:v>
                </c:pt>
                <c:pt idx="1158">
                  <c:v>40100</c:v>
                </c:pt>
                <c:pt idx="1159">
                  <c:v>40101</c:v>
                </c:pt>
                <c:pt idx="1160">
                  <c:v>40102</c:v>
                </c:pt>
                <c:pt idx="1161">
                  <c:v>40105</c:v>
                </c:pt>
                <c:pt idx="1162">
                  <c:v>40106</c:v>
                </c:pt>
                <c:pt idx="1163">
                  <c:v>40107</c:v>
                </c:pt>
                <c:pt idx="1164">
                  <c:v>40108</c:v>
                </c:pt>
                <c:pt idx="1165">
                  <c:v>40109</c:v>
                </c:pt>
                <c:pt idx="1166">
                  <c:v>40112</c:v>
                </c:pt>
                <c:pt idx="1167">
                  <c:v>40113</c:v>
                </c:pt>
                <c:pt idx="1168">
                  <c:v>40114</c:v>
                </c:pt>
                <c:pt idx="1169">
                  <c:v>40115</c:v>
                </c:pt>
                <c:pt idx="1170">
                  <c:v>40116</c:v>
                </c:pt>
                <c:pt idx="1171">
                  <c:v>40119</c:v>
                </c:pt>
                <c:pt idx="1172">
                  <c:v>40120</c:v>
                </c:pt>
                <c:pt idx="1173">
                  <c:v>40121</c:v>
                </c:pt>
                <c:pt idx="1174">
                  <c:v>40122</c:v>
                </c:pt>
                <c:pt idx="1175">
                  <c:v>40123</c:v>
                </c:pt>
                <c:pt idx="1176">
                  <c:v>40126</c:v>
                </c:pt>
                <c:pt idx="1177">
                  <c:v>40127</c:v>
                </c:pt>
                <c:pt idx="1178">
                  <c:v>40128</c:v>
                </c:pt>
                <c:pt idx="1179">
                  <c:v>40129</c:v>
                </c:pt>
                <c:pt idx="1180">
                  <c:v>40130</c:v>
                </c:pt>
                <c:pt idx="1181">
                  <c:v>40133</c:v>
                </c:pt>
                <c:pt idx="1182">
                  <c:v>40134</c:v>
                </c:pt>
                <c:pt idx="1183">
                  <c:v>40135</c:v>
                </c:pt>
                <c:pt idx="1184">
                  <c:v>40136</c:v>
                </c:pt>
                <c:pt idx="1185">
                  <c:v>40137</c:v>
                </c:pt>
                <c:pt idx="1186">
                  <c:v>40140</c:v>
                </c:pt>
                <c:pt idx="1187">
                  <c:v>40141</c:v>
                </c:pt>
                <c:pt idx="1188">
                  <c:v>40142</c:v>
                </c:pt>
                <c:pt idx="1189">
                  <c:v>40143</c:v>
                </c:pt>
                <c:pt idx="1190">
                  <c:v>40144</c:v>
                </c:pt>
                <c:pt idx="1191">
                  <c:v>40147</c:v>
                </c:pt>
                <c:pt idx="1192">
                  <c:v>40148</c:v>
                </c:pt>
                <c:pt idx="1193">
                  <c:v>40149</c:v>
                </c:pt>
                <c:pt idx="1194">
                  <c:v>40150</c:v>
                </c:pt>
                <c:pt idx="1195">
                  <c:v>40151</c:v>
                </c:pt>
                <c:pt idx="1196">
                  <c:v>40154</c:v>
                </c:pt>
                <c:pt idx="1197">
                  <c:v>40155</c:v>
                </c:pt>
                <c:pt idx="1198">
                  <c:v>40156</c:v>
                </c:pt>
                <c:pt idx="1199">
                  <c:v>40157</c:v>
                </c:pt>
                <c:pt idx="1200">
                  <c:v>40158</c:v>
                </c:pt>
                <c:pt idx="1201">
                  <c:v>40161</c:v>
                </c:pt>
                <c:pt idx="1202">
                  <c:v>40162</c:v>
                </c:pt>
                <c:pt idx="1203">
                  <c:v>40163</c:v>
                </c:pt>
                <c:pt idx="1204">
                  <c:v>40164</c:v>
                </c:pt>
                <c:pt idx="1205">
                  <c:v>40165</c:v>
                </c:pt>
                <c:pt idx="1206">
                  <c:v>40168</c:v>
                </c:pt>
                <c:pt idx="1207">
                  <c:v>40169</c:v>
                </c:pt>
                <c:pt idx="1208">
                  <c:v>40170</c:v>
                </c:pt>
                <c:pt idx="1209">
                  <c:v>40171</c:v>
                </c:pt>
                <c:pt idx="1210">
                  <c:v>40172</c:v>
                </c:pt>
                <c:pt idx="1211">
                  <c:v>40175</c:v>
                </c:pt>
                <c:pt idx="1212">
                  <c:v>40176</c:v>
                </c:pt>
                <c:pt idx="1213">
                  <c:v>40177</c:v>
                </c:pt>
                <c:pt idx="1214">
                  <c:v>40178</c:v>
                </c:pt>
                <c:pt idx="1215">
                  <c:v>40182</c:v>
                </c:pt>
                <c:pt idx="1216">
                  <c:v>40183</c:v>
                </c:pt>
                <c:pt idx="1217">
                  <c:v>40184</c:v>
                </c:pt>
                <c:pt idx="1218">
                  <c:v>40185</c:v>
                </c:pt>
                <c:pt idx="1219">
                  <c:v>40186</c:v>
                </c:pt>
                <c:pt idx="1220">
                  <c:v>40189</c:v>
                </c:pt>
                <c:pt idx="1221">
                  <c:v>40190</c:v>
                </c:pt>
                <c:pt idx="1222">
                  <c:v>40191</c:v>
                </c:pt>
                <c:pt idx="1223">
                  <c:v>40192</c:v>
                </c:pt>
                <c:pt idx="1224">
                  <c:v>40193</c:v>
                </c:pt>
                <c:pt idx="1225">
                  <c:v>40196</c:v>
                </c:pt>
                <c:pt idx="1226">
                  <c:v>40197</c:v>
                </c:pt>
                <c:pt idx="1227">
                  <c:v>40198</c:v>
                </c:pt>
                <c:pt idx="1228">
                  <c:v>40199</c:v>
                </c:pt>
                <c:pt idx="1229">
                  <c:v>40200</c:v>
                </c:pt>
                <c:pt idx="1230">
                  <c:v>40203</c:v>
                </c:pt>
                <c:pt idx="1231">
                  <c:v>40204</c:v>
                </c:pt>
                <c:pt idx="1232">
                  <c:v>40205</c:v>
                </c:pt>
                <c:pt idx="1233">
                  <c:v>40206</c:v>
                </c:pt>
                <c:pt idx="1234">
                  <c:v>40207</c:v>
                </c:pt>
                <c:pt idx="1235">
                  <c:v>40210</c:v>
                </c:pt>
                <c:pt idx="1236">
                  <c:v>40211</c:v>
                </c:pt>
                <c:pt idx="1237">
                  <c:v>40212</c:v>
                </c:pt>
                <c:pt idx="1238">
                  <c:v>40213</c:v>
                </c:pt>
                <c:pt idx="1239">
                  <c:v>40214</c:v>
                </c:pt>
                <c:pt idx="1240">
                  <c:v>40217</c:v>
                </c:pt>
                <c:pt idx="1241">
                  <c:v>40218</c:v>
                </c:pt>
                <c:pt idx="1242">
                  <c:v>40219</c:v>
                </c:pt>
                <c:pt idx="1243">
                  <c:v>40220</c:v>
                </c:pt>
                <c:pt idx="1244">
                  <c:v>40221</c:v>
                </c:pt>
                <c:pt idx="1245">
                  <c:v>40231</c:v>
                </c:pt>
                <c:pt idx="1246">
                  <c:v>40232</c:v>
                </c:pt>
                <c:pt idx="1247">
                  <c:v>40233</c:v>
                </c:pt>
                <c:pt idx="1248">
                  <c:v>40234</c:v>
                </c:pt>
                <c:pt idx="1249">
                  <c:v>40235</c:v>
                </c:pt>
                <c:pt idx="1250">
                  <c:v>40238</c:v>
                </c:pt>
                <c:pt idx="1251">
                  <c:v>40239</c:v>
                </c:pt>
                <c:pt idx="1252">
                  <c:v>40240</c:v>
                </c:pt>
                <c:pt idx="1253">
                  <c:v>40241</c:v>
                </c:pt>
                <c:pt idx="1254">
                  <c:v>40242</c:v>
                </c:pt>
                <c:pt idx="1255">
                  <c:v>40245</c:v>
                </c:pt>
                <c:pt idx="1256">
                  <c:v>40246</c:v>
                </c:pt>
                <c:pt idx="1257">
                  <c:v>40247</c:v>
                </c:pt>
                <c:pt idx="1258">
                  <c:v>40248</c:v>
                </c:pt>
                <c:pt idx="1259">
                  <c:v>40249</c:v>
                </c:pt>
                <c:pt idx="1260">
                  <c:v>40252</c:v>
                </c:pt>
                <c:pt idx="1261">
                  <c:v>40253</c:v>
                </c:pt>
                <c:pt idx="1262">
                  <c:v>40254</c:v>
                </c:pt>
                <c:pt idx="1263">
                  <c:v>40255</c:v>
                </c:pt>
                <c:pt idx="1264">
                  <c:v>40256</c:v>
                </c:pt>
                <c:pt idx="1265">
                  <c:v>40259</c:v>
                </c:pt>
                <c:pt idx="1266">
                  <c:v>40260</c:v>
                </c:pt>
                <c:pt idx="1267">
                  <c:v>40261</c:v>
                </c:pt>
                <c:pt idx="1268">
                  <c:v>40262</c:v>
                </c:pt>
                <c:pt idx="1269">
                  <c:v>40263</c:v>
                </c:pt>
                <c:pt idx="1270">
                  <c:v>40266</c:v>
                </c:pt>
                <c:pt idx="1271">
                  <c:v>40267</c:v>
                </c:pt>
                <c:pt idx="1272">
                  <c:v>40268</c:v>
                </c:pt>
                <c:pt idx="1273">
                  <c:v>40269</c:v>
                </c:pt>
                <c:pt idx="1274">
                  <c:v>40270</c:v>
                </c:pt>
                <c:pt idx="1275">
                  <c:v>40274</c:v>
                </c:pt>
                <c:pt idx="1276">
                  <c:v>40275</c:v>
                </c:pt>
                <c:pt idx="1277">
                  <c:v>40276</c:v>
                </c:pt>
                <c:pt idx="1278">
                  <c:v>40277</c:v>
                </c:pt>
                <c:pt idx="1279">
                  <c:v>40280</c:v>
                </c:pt>
                <c:pt idx="1280">
                  <c:v>40281</c:v>
                </c:pt>
                <c:pt idx="1281">
                  <c:v>40282</c:v>
                </c:pt>
                <c:pt idx="1282">
                  <c:v>40283</c:v>
                </c:pt>
                <c:pt idx="1283">
                  <c:v>40284</c:v>
                </c:pt>
                <c:pt idx="1284">
                  <c:v>40287</c:v>
                </c:pt>
                <c:pt idx="1285">
                  <c:v>40288</c:v>
                </c:pt>
                <c:pt idx="1286">
                  <c:v>40289</c:v>
                </c:pt>
                <c:pt idx="1287">
                  <c:v>40290</c:v>
                </c:pt>
                <c:pt idx="1288">
                  <c:v>40291</c:v>
                </c:pt>
                <c:pt idx="1289">
                  <c:v>40294</c:v>
                </c:pt>
                <c:pt idx="1290">
                  <c:v>40295</c:v>
                </c:pt>
                <c:pt idx="1291">
                  <c:v>40296</c:v>
                </c:pt>
                <c:pt idx="1292">
                  <c:v>40297</c:v>
                </c:pt>
                <c:pt idx="1293">
                  <c:v>40298</c:v>
                </c:pt>
                <c:pt idx="1294">
                  <c:v>40302</c:v>
                </c:pt>
                <c:pt idx="1295">
                  <c:v>40303</c:v>
                </c:pt>
                <c:pt idx="1296">
                  <c:v>40304</c:v>
                </c:pt>
                <c:pt idx="1297">
                  <c:v>40305</c:v>
                </c:pt>
                <c:pt idx="1298">
                  <c:v>40308</c:v>
                </c:pt>
                <c:pt idx="1299">
                  <c:v>40309</c:v>
                </c:pt>
                <c:pt idx="1300">
                  <c:v>40310</c:v>
                </c:pt>
                <c:pt idx="1301">
                  <c:v>40311</c:v>
                </c:pt>
                <c:pt idx="1302">
                  <c:v>40312</c:v>
                </c:pt>
                <c:pt idx="1303">
                  <c:v>40315</c:v>
                </c:pt>
                <c:pt idx="1304">
                  <c:v>40316</c:v>
                </c:pt>
                <c:pt idx="1305">
                  <c:v>40317</c:v>
                </c:pt>
                <c:pt idx="1306">
                  <c:v>40318</c:v>
                </c:pt>
                <c:pt idx="1307">
                  <c:v>40319</c:v>
                </c:pt>
                <c:pt idx="1308">
                  <c:v>40322</c:v>
                </c:pt>
                <c:pt idx="1309">
                  <c:v>40323</c:v>
                </c:pt>
                <c:pt idx="1310">
                  <c:v>40324</c:v>
                </c:pt>
                <c:pt idx="1311">
                  <c:v>40325</c:v>
                </c:pt>
                <c:pt idx="1312">
                  <c:v>40326</c:v>
                </c:pt>
                <c:pt idx="1313">
                  <c:v>40329</c:v>
                </c:pt>
                <c:pt idx="1314">
                  <c:v>40330</c:v>
                </c:pt>
                <c:pt idx="1315">
                  <c:v>40331</c:v>
                </c:pt>
                <c:pt idx="1316">
                  <c:v>40332</c:v>
                </c:pt>
                <c:pt idx="1317">
                  <c:v>40333</c:v>
                </c:pt>
                <c:pt idx="1318">
                  <c:v>40336</c:v>
                </c:pt>
                <c:pt idx="1319">
                  <c:v>40337</c:v>
                </c:pt>
                <c:pt idx="1320">
                  <c:v>40338</c:v>
                </c:pt>
                <c:pt idx="1321">
                  <c:v>40339</c:v>
                </c:pt>
                <c:pt idx="1322">
                  <c:v>40340</c:v>
                </c:pt>
                <c:pt idx="1323">
                  <c:v>40346</c:v>
                </c:pt>
                <c:pt idx="1324">
                  <c:v>40347</c:v>
                </c:pt>
                <c:pt idx="1325">
                  <c:v>40350</c:v>
                </c:pt>
                <c:pt idx="1326">
                  <c:v>40351</c:v>
                </c:pt>
                <c:pt idx="1327">
                  <c:v>40352</c:v>
                </c:pt>
                <c:pt idx="1328">
                  <c:v>40353</c:v>
                </c:pt>
                <c:pt idx="1329">
                  <c:v>40354</c:v>
                </c:pt>
                <c:pt idx="1330">
                  <c:v>40357</c:v>
                </c:pt>
                <c:pt idx="1331">
                  <c:v>40358</c:v>
                </c:pt>
                <c:pt idx="1332">
                  <c:v>40359</c:v>
                </c:pt>
                <c:pt idx="1333">
                  <c:v>40360</c:v>
                </c:pt>
                <c:pt idx="1334">
                  <c:v>40361</c:v>
                </c:pt>
                <c:pt idx="1335">
                  <c:v>40364</c:v>
                </c:pt>
                <c:pt idx="1336">
                  <c:v>40365</c:v>
                </c:pt>
                <c:pt idx="1337">
                  <c:v>40366</c:v>
                </c:pt>
                <c:pt idx="1338">
                  <c:v>40367</c:v>
                </c:pt>
                <c:pt idx="1339">
                  <c:v>40368</c:v>
                </c:pt>
                <c:pt idx="1340">
                  <c:v>40371</c:v>
                </c:pt>
                <c:pt idx="1341">
                  <c:v>40372</c:v>
                </c:pt>
                <c:pt idx="1342">
                  <c:v>40373</c:v>
                </c:pt>
                <c:pt idx="1343">
                  <c:v>40374</c:v>
                </c:pt>
                <c:pt idx="1344">
                  <c:v>40375</c:v>
                </c:pt>
                <c:pt idx="1345">
                  <c:v>40378</c:v>
                </c:pt>
                <c:pt idx="1346">
                  <c:v>40379</c:v>
                </c:pt>
                <c:pt idx="1347">
                  <c:v>40380</c:v>
                </c:pt>
                <c:pt idx="1348">
                  <c:v>40381</c:v>
                </c:pt>
                <c:pt idx="1349">
                  <c:v>40382</c:v>
                </c:pt>
                <c:pt idx="1350">
                  <c:v>40385</c:v>
                </c:pt>
                <c:pt idx="1351">
                  <c:v>40386</c:v>
                </c:pt>
                <c:pt idx="1352">
                  <c:v>40387</c:v>
                </c:pt>
                <c:pt idx="1353">
                  <c:v>40388</c:v>
                </c:pt>
                <c:pt idx="1354">
                  <c:v>40389</c:v>
                </c:pt>
                <c:pt idx="1355">
                  <c:v>40392</c:v>
                </c:pt>
                <c:pt idx="1356">
                  <c:v>40393</c:v>
                </c:pt>
                <c:pt idx="1357">
                  <c:v>40394</c:v>
                </c:pt>
                <c:pt idx="1358">
                  <c:v>40395</c:v>
                </c:pt>
                <c:pt idx="1359">
                  <c:v>40396</c:v>
                </c:pt>
                <c:pt idx="1360">
                  <c:v>40399</c:v>
                </c:pt>
                <c:pt idx="1361">
                  <c:v>40400</c:v>
                </c:pt>
                <c:pt idx="1362">
                  <c:v>40401</c:v>
                </c:pt>
                <c:pt idx="1363">
                  <c:v>40402</c:v>
                </c:pt>
                <c:pt idx="1364">
                  <c:v>40403</c:v>
                </c:pt>
                <c:pt idx="1365">
                  <c:v>40406</c:v>
                </c:pt>
                <c:pt idx="1366">
                  <c:v>40407</c:v>
                </c:pt>
                <c:pt idx="1367">
                  <c:v>40408</c:v>
                </c:pt>
                <c:pt idx="1368">
                  <c:v>40409</c:v>
                </c:pt>
                <c:pt idx="1369">
                  <c:v>40410</c:v>
                </c:pt>
                <c:pt idx="1370">
                  <c:v>40413</c:v>
                </c:pt>
                <c:pt idx="1371">
                  <c:v>40414</c:v>
                </c:pt>
                <c:pt idx="1372">
                  <c:v>40415</c:v>
                </c:pt>
                <c:pt idx="1373">
                  <c:v>40416</c:v>
                </c:pt>
                <c:pt idx="1374">
                  <c:v>40417</c:v>
                </c:pt>
                <c:pt idx="1375">
                  <c:v>40420</c:v>
                </c:pt>
                <c:pt idx="1376">
                  <c:v>40421</c:v>
                </c:pt>
                <c:pt idx="1377">
                  <c:v>40422</c:v>
                </c:pt>
                <c:pt idx="1378">
                  <c:v>40423</c:v>
                </c:pt>
                <c:pt idx="1379">
                  <c:v>40424</c:v>
                </c:pt>
                <c:pt idx="1380">
                  <c:v>40427</c:v>
                </c:pt>
                <c:pt idx="1381">
                  <c:v>40428</c:v>
                </c:pt>
                <c:pt idx="1382">
                  <c:v>40429</c:v>
                </c:pt>
                <c:pt idx="1383">
                  <c:v>40430</c:v>
                </c:pt>
                <c:pt idx="1384">
                  <c:v>40431</c:v>
                </c:pt>
                <c:pt idx="1385">
                  <c:v>40434</c:v>
                </c:pt>
                <c:pt idx="1386">
                  <c:v>40435</c:v>
                </c:pt>
                <c:pt idx="1387">
                  <c:v>40436</c:v>
                </c:pt>
                <c:pt idx="1388">
                  <c:v>40437</c:v>
                </c:pt>
                <c:pt idx="1389">
                  <c:v>40438</c:v>
                </c:pt>
                <c:pt idx="1390">
                  <c:v>40441</c:v>
                </c:pt>
                <c:pt idx="1391">
                  <c:v>40442</c:v>
                </c:pt>
                <c:pt idx="1392">
                  <c:v>40448</c:v>
                </c:pt>
                <c:pt idx="1393">
                  <c:v>40449</c:v>
                </c:pt>
                <c:pt idx="1394">
                  <c:v>40450</c:v>
                </c:pt>
                <c:pt idx="1395">
                  <c:v>40451</c:v>
                </c:pt>
                <c:pt idx="1396">
                  <c:v>40459</c:v>
                </c:pt>
                <c:pt idx="1397">
                  <c:v>40462</c:v>
                </c:pt>
                <c:pt idx="1398">
                  <c:v>40463</c:v>
                </c:pt>
                <c:pt idx="1399">
                  <c:v>40464</c:v>
                </c:pt>
                <c:pt idx="1400">
                  <c:v>40465</c:v>
                </c:pt>
                <c:pt idx="1401">
                  <c:v>40466</c:v>
                </c:pt>
                <c:pt idx="1402">
                  <c:v>40469</c:v>
                </c:pt>
                <c:pt idx="1403">
                  <c:v>40470</c:v>
                </c:pt>
                <c:pt idx="1404">
                  <c:v>40471</c:v>
                </c:pt>
                <c:pt idx="1405">
                  <c:v>40472</c:v>
                </c:pt>
                <c:pt idx="1406">
                  <c:v>40473</c:v>
                </c:pt>
                <c:pt idx="1407">
                  <c:v>40476</c:v>
                </c:pt>
                <c:pt idx="1408">
                  <c:v>40477</c:v>
                </c:pt>
                <c:pt idx="1409">
                  <c:v>40478</c:v>
                </c:pt>
                <c:pt idx="1410">
                  <c:v>40479</c:v>
                </c:pt>
                <c:pt idx="1411">
                  <c:v>40480</c:v>
                </c:pt>
                <c:pt idx="1412">
                  <c:v>40483</c:v>
                </c:pt>
                <c:pt idx="1413">
                  <c:v>40484</c:v>
                </c:pt>
                <c:pt idx="1414">
                  <c:v>40485</c:v>
                </c:pt>
                <c:pt idx="1415">
                  <c:v>40486</c:v>
                </c:pt>
                <c:pt idx="1416">
                  <c:v>40487</c:v>
                </c:pt>
                <c:pt idx="1417">
                  <c:v>40490</c:v>
                </c:pt>
                <c:pt idx="1418">
                  <c:v>40491</c:v>
                </c:pt>
                <c:pt idx="1419">
                  <c:v>40492</c:v>
                </c:pt>
                <c:pt idx="1420">
                  <c:v>40493</c:v>
                </c:pt>
                <c:pt idx="1421">
                  <c:v>40494</c:v>
                </c:pt>
                <c:pt idx="1422">
                  <c:v>40497</c:v>
                </c:pt>
                <c:pt idx="1423">
                  <c:v>40498</c:v>
                </c:pt>
                <c:pt idx="1424">
                  <c:v>40499</c:v>
                </c:pt>
                <c:pt idx="1425">
                  <c:v>40500</c:v>
                </c:pt>
                <c:pt idx="1426">
                  <c:v>40501</c:v>
                </c:pt>
                <c:pt idx="1427">
                  <c:v>40504</c:v>
                </c:pt>
                <c:pt idx="1428">
                  <c:v>40505</c:v>
                </c:pt>
                <c:pt idx="1429">
                  <c:v>40506</c:v>
                </c:pt>
                <c:pt idx="1430">
                  <c:v>40507</c:v>
                </c:pt>
                <c:pt idx="1431">
                  <c:v>40508</c:v>
                </c:pt>
                <c:pt idx="1432">
                  <c:v>40511</c:v>
                </c:pt>
                <c:pt idx="1433">
                  <c:v>40512</c:v>
                </c:pt>
                <c:pt idx="1434">
                  <c:v>40513</c:v>
                </c:pt>
                <c:pt idx="1435">
                  <c:v>40514</c:v>
                </c:pt>
                <c:pt idx="1436">
                  <c:v>40515</c:v>
                </c:pt>
                <c:pt idx="1437">
                  <c:v>40518</c:v>
                </c:pt>
                <c:pt idx="1438">
                  <c:v>40519</c:v>
                </c:pt>
                <c:pt idx="1439">
                  <c:v>40520</c:v>
                </c:pt>
                <c:pt idx="1440">
                  <c:v>40521</c:v>
                </c:pt>
                <c:pt idx="1441">
                  <c:v>40522</c:v>
                </c:pt>
                <c:pt idx="1442">
                  <c:v>40525</c:v>
                </c:pt>
                <c:pt idx="1443">
                  <c:v>40526</c:v>
                </c:pt>
                <c:pt idx="1444">
                  <c:v>40527</c:v>
                </c:pt>
                <c:pt idx="1445">
                  <c:v>40528</c:v>
                </c:pt>
                <c:pt idx="1446">
                  <c:v>40529</c:v>
                </c:pt>
                <c:pt idx="1447">
                  <c:v>40532</c:v>
                </c:pt>
                <c:pt idx="1448">
                  <c:v>40533</c:v>
                </c:pt>
                <c:pt idx="1449">
                  <c:v>40534</c:v>
                </c:pt>
                <c:pt idx="1450">
                  <c:v>40535</c:v>
                </c:pt>
                <c:pt idx="1451">
                  <c:v>40536</c:v>
                </c:pt>
                <c:pt idx="1452">
                  <c:v>40539</c:v>
                </c:pt>
                <c:pt idx="1453">
                  <c:v>40540</c:v>
                </c:pt>
                <c:pt idx="1454">
                  <c:v>40541</c:v>
                </c:pt>
                <c:pt idx="1455">
                  <c:v>40542</c:v>
                </c:pt>
                <c:pt idx="1456">
                  <c:v>40543</c:v>
                </c:pt>
                <c:pt idx="1457">
                  <c:v>40547</c:v>
                </c:pt>
                <c:pt idx="1458">
                  <c:v>40548</c:v>
                </c:pt>
                <c:pt idx="1459">
                  <c:v>40549</c:v>
                </c:pt>
                <c:pt idx="1460">
                  <c:v>40550</c:v>
                </c:pt>
                <c:pt idx="1461">
                  <c:v>40553</c:v>
                </c:pt>
                <c:pt idx="1462">
                  <c:v>40554</c:v>
                </c:pt>
                <c:pt idx="1463">
                  <c:v>40555</c:v>
                </c:pt>
                <c:pt idx="1464">
                  <c:v>40556</c:v>
                </c:pt>
                <c:pt idx="1465">
                  <c:v>40557</c:v>
                </c:pt>
                <c:pt idx="1466">
                  <c:v>40560</c:v>
                </c:pt>
                <c:pt idx="1467">
                  <c:v>40561</c:v>
                </c:pt>
                <c:pt idx="1468">
                  <c:v>40562</c:v>
                </c:pt>
                <c:pt idx="1469">
                  <c:v>40563</c:v>
                </c:pt>
                <c:pt idx="1470">
                  <c:v>40564</c:v>
                </c:pt>
                <c:pt idx="1471">
                  <c:v>40567</c:v>
                </c:pt>
                <c:pt idx="1472">
                  <c:v>40568</c:v>
                </c:pt>
                <c:pt idx="1473">
                  <c:v>40569</c:v>
                </c:pt>
                <c:pt idx="1474">
                  <c:v>40570</c:v>
                </c:pt>
                <c:pt idx="1475">
                  <c:v>40571</c:v>
                </c:pt>
                <c:pt idx="1476">
                  <c:v>40574</c:v>
                </c:pt>
                <c:pt idx="1477">
                  <c:v>40575</c:v>
                </c:pt>
                <c:pt idx="1478">
                  <c:v>40583</c:v>
                </c:pt>
                <c:pt idx="1479">
                  <c:v>40584</c:v>
                </c:pt>
                <c:pt idx="1480">
                  <c:v>40585</c:v>
                </c:pt>
                <c:pt idx="1481">
                  <c:v>40588</c:v>
                </c:pt>
                <c:pt idx="1482">
                  <c:v>40589</c:v>
                </c:pt>
                <c:pt idx="1483">
                  <c:v>40590</c:v>
                </c:pt>
                <c:pt idx="1484">
                  <c:v>40591</c:v>
                </c:pt>
                <c:pt idx="1485">
                  <c:v>40592</c:v>
                </c:pt>
                <c:pt idx="1486">
                  <c:v>40595</c:v>
                </c:pt>
                <c:pt idx="1487">
                  <c:v>40596</c:v>
                </c:pt>
                <c:pt idx="1488">
                  <c:v>40597</c:v>
                </c:pt>
                <c:pt idx="1489">
                  <c:v>40598</c:v>
                </c:pt>
                <c:pt idx="1490">
                  <c:v>40599</c:v>
                </c:pt>
                <c:pt idx="1491">
                  <c:v>40602</c:v>
                </c:pt>
                <c:pt idx="1492">
                  <c:v>40603</c:v>
                </c:pt>
                <c:pt idx="1493">
                  <c:v>40604</c:v>
                </c:pt>
                <c:pt idx="1494">
                  <c:v>40605</c:v>
                </c:pt>
                <c:pt idx="1495">
                  <c:v>40606</c:v>
                </c:pt>
                <c:pt idx="1496">
                  <c:v>40609</c:v>
                </c:pt>
                <c:pt idx="1497">
                  <c:v>40610</c:v>
                </c:pt>
                <c:pt idx="1498">
                  <c:v>40611</c:v>
                </c:pt>
                <c:pt idx="1499">
                  <c:v>40612</c:v>
                </c:pt>
                <c:pt idx="1500">
                  <c:v>40613</c:v>
                </c:pt>
                <c:pt idx="1501">
                  <c:v>40616</c:v>
                </c:pt>
                <c:pt idx="1502">
                  <c:v>40617</c:v>
                </c:pt>
                <c:pt idx="1503">
                  <c:v>40618</c:v>
                </c:pt>
                <c:pt idx="1504">
                  <c:v>40619</c:v>
                </c:pt>
                <c:pt idx="1505">
                  <c:v>40620</c:v>
                </c:pt>
                <c:pt idx="1506">
                  <c:v>40623</c:v>
                </c:pt>
                <c:pt idx="1507">
                  <c:v>40624</c:v>
                </c:pt>
                <c:pt idx="1508">
                  <c:v>40625</c:v>
                </c:pt>
                <c:pt idx="1509">
                  <c:v>40626</c:v>
                </c:pt>
                <c:pt idx="1510">
                  <c:v>40627</c:v>
                </c:pt>
                <c:pt idx="1511">
                  <c:v>40630</c:v>
                </c:pt>
                <c:pt idx="1512">
                  <c:v>40631</c:v>
                </c:pt>
                <c:pt idx="1513">
                  <c:v>40632</c:v>
                </c:pt>
                <c:pt idx="1514">
                  <c:v>40633</c:v>
                </c:pt>
                <c:pt idx="1515">
                  <c:v>40634</c:v>
                </c:pt>
                <c:pt idx="1516">
                  <c:v>40639</c:v>
                </c:pt>
                <c:pt idx="1517">
                  <c:v>40640</c:v>
                </c:pt>
                <c:pt idx="1518">
                  <c:v>40641</c:v>
                </c:pt>
                <c:pt idx="1519">
                  <c:v>40644</c:v>
                </c:pt>
                <c:pt idx="1520">
                  <c:v>40645</c:v>
                </c:pt>
                <c:pt idx="1521">
                  <c:v>40646</c:v>
                </c:pt>
                <c:pt idx="1522">
                  <c:v>40647</c:v>
                </c:pt>
                <c:pt idx="1523">
                  <c:v>40648</c:v>
                </c:pt>
                <c:pt idx="1524">
                  <c:v>40651</c:v>
                </c:pt>
                <c:pt idx="1525">
                  <c:v>40652</c:v>
                </c:pt>
                <c:pt idx="1526">
                  <c:v>40653</c:v>
                </c:pt>
                <c:pt idx="1527">
                  <c:v>40654</c:v>
                </c:pt>
                <c:pt idx="1528">
                  <c:v>40655</c:v>
                </c:pt>
                <c:pt idx="1529">
                  <c:v>40658</c:v>
                </c:pt>
                <c:pt idx="1530">
                  <c:v>40659</c:v>
                </c:pt>
                <c:pt idx="1531">
                  <c:v>40660</c:v>
                </c:pt>
                <c:pt idx="1532">
                  <c:v>40661</c:v>
                </c:pt>
                <c:pt idx="1533">
                  <c:v>40662</c:v>
                </c:pt>
                <c:pt idx="1534">
                  <c:v>40666</c:v>
                </c:pt>
                <c:pt idx="1535">
                  <c:v>40667</c:v>
                </c:pt>
                <c:pt idx="1536">
                  <c:v>40668</c:v>
                </c:pt>
                <c:pt idx="1537">
                  <c:v>40669</c:v>
                </c:pt>
                <c:pt idx="1538">
                  <c:v>40672</c:v>
                </c:pt>
                <c:pt idx="1539">
                  <c:v>40673</c:v>
                </c:pt>
                <c:pt idx="1540">
                  <c:v>40674</c:v>
                </c:pt>
                <c:pt idx="1541">
                  <c:v>40675</c:v>
                </c:pt>
                <c:pt idx="1542">
                  <c:v>40676</c:v>
                </c:pt>
                <c:pt idx="1543">
                  <c:v>40679</c:v>
                </c:pt>
                <c:pt idx="1544">
                  <c:v>40680</c:v>
                </c:pt>
                <c:pt idx="1545">
                  <c:v>40681</c:v>
                </c:pt>
                <c:pt idx="1546">
                  <c:v>40682</c:v>
                </c:pt>
                <c:pt idx="1547">
                  <c:v>40683</c:v>
                </c:pt>
                <c:pt idx="1548">
                  <c:v>40686</c:v>
                </c:pt>
                <c:pt idx="1549">
                  <c:v>40687</c:v>
                </c:pt>
                <c:pt idx="1550">
                  <c:v>40688</c:v>
                </c:pt>
                <c:pt idx="1551">
                  <c:v>40689</c:v>
                </c:pt>
                <c:pt idx="1552">
                  <c:v>40690</c:v>
                </c:pt>
                <c:pt idx="1553">
                  <c:v>40693</c:v>
                </c:pt>
                <c:pt idx="1554">
                  <c:v>40694</c:v>
                </c:pt>
                <c:pt idx="1555">
                  <c:v>40695</c:v>
                </c:pt>
                <c:pt idx="1556">
                  <c:v>40696</c:v>
                </c:pt>
                <c:pt idx="1557">
                  <c:v>40697</c:v>
                </c:pt>
                <c:pt idx="1558">
                  <c:v>40701</c:v>
                </c:pt>
                <c:pt idx="1559">
                  <c:v>40702</c:v>
                </c:pt>
                <c:pt idx="1560">
                  <c:v>40703</c:v>
                </c:pt>
                <c:pt idx="1561">
                  <c:v>40704</c:v>
                </c:pt>
                <c:pt idx="1562">
                  <c:v>40707</c:v>
                </c:pt>
                <c:pt idx="1563">
                  <c:v>40708</c:v>
                </c:pt>
                <c:pt idx="1564">
                  <c:v>40709</c:v>
                </c:pt>
                <c:pt idx="1565">
                  <c:v>40710</c:v>
                </c:pt>
                <c:pt idx="1566">
                  <c:v>40711</c:v>
                </c:pt>
                <c:pt idx="1567">
                  <c:v>40714</c:v>
                </c:pt>
                <c:pt idx="1568">
                  <c:v>40715</c:v>
                </c:pt>
                <c:pt idx="1569">
                  <c:v>40716</c:v>
                </c:pt>
                <c:pt idx="1570">
                  <c:v>40717</c:v>
                </c:pt>
                <c:pt idx="1571">
                  <c:v>40718</c:v>
                </c:pt>
                <c:pt idx="1572">
                  <c:v>40721</c:v>
                </c:pt>
                <c:pt idx="1573">
                  <c:v>40722</c:v>
                </c:pt>
                <c:pt idx="1574">
                  <c:v>40723</c:v>
                </c:pt>
                <c:pt idx="1575">
                  <c:v>40724</c:v>
                </c:pt>
                <c:pt idx="1576">
                  <c:v>40725</c:v>
                </c:pt>
                <c:pt idx="1577">
                  <c:v>40728</c:v>
                </c:pt>
                <c:pt idx="1578">
                  <c:v>40729</c:v>
                </c:pt>
                <c:pt idx="1579">
                  <c:v>40730</c:v>
                </c:pt>
                <c:pt idx="1580">
                  <c:v>40731</c:v>
                </c:pt>
                <c:pt idx="1581">
                  <c:v>40732</c:v>
                </c:pt>
                <c:pt idx="1582">
                  <c:v>40735</c:v>
                </c:pt>
                <c:pt idx="1583">
                  <c:v>40736</c:v>
                </c:pt>
                <c:pt idx="1584">
                  <c:v>40737</c:v>
                </c:pt>
                <c:pt idx="1585">
                  <c:v>40738</c:v>
                </c:pt>
                <c:pt idx="1586">
                  <c:v>40739</c:v>
                </c:pt>
                <c:pt idx="1587">
                  <c:v>40742</c:v>
                </c:pt>
                <c:pt idx="1588">
                  <c:v>40743</c:v>
                </c:pt>
                <c:pt idx="1589">
                  <c:v>40744</c:v>
                </c:pt>
                <c:pt idx="1590">
                  <c:v>40745</c:v>
                </c:pt>
                <c:pt idx="1591">
                  <c:v>40746</c:v>
                </c:pt>
                <c:pt idx="1592">
                  <c:v>40749</c:v>
                </c:pt>
                <c:pt idx="1593">
                  <c:v>40750</c:v>
                </c:pt>
                <c:pt idx="1594">
                  <c:v>40751</c:v>
                </c:pt>
                <c:pt idx="1595">
                  <c:v>40752</c:v>
                </c:pt>
                <c:pt idx="1596">
                  <c:v>40753</c:v>
                </c:pt>
                <c:pt idx="1597">
                  <c:v>40756</c:v>
                </c:pt>
                <c:pt idx="1598">
                  <c:v>40757</c:v>
                </c:pt>
                <c:pt idx="1599">
                  <c:v>40758</c:v>
                </c:pt>
                <c:pt idx="1600">
                  <c:v>40759</c:v>
                </c:pt>
                <c:pt idx="1601">
                  <c:v>40760</c:v>
                </c:pt>
                <c:pt idx="1602">
                  <c:v>40763</c:v>
                </c:pt>
                <c:pt idx="1603">
                  <c:v>40764</c:v>
                </c:pt>
                <c:pt idx="1604">
                  <c:v>40765</c:v>
                </c:pt>
                <c:pt idx="1605">
                  <c:v>40766</c:v>
                </c:pt>
                <c:pt idx="1606">
                  <c:v>40767</c:v>
                </c:pt>
                <c:pt idx="1607">
                  <c:v>40770</c:v>
                </c:pt>
                <c:pt idx="1608">
                  <c:v>40771</c:v>
                </c:pt>
                <c:pt idx="1609">
                  <c:v>40772</c:v>
                </c:pt>
                <c:pt idx="1610">
                  <c:v>40773</c:v>
                </c:pt>
                <c:pt idx="1611">
                  <c:v>40774</c:v>
                </c:pt>
                <c:pt idx="1612">
                  <c:v>40777</c:v>
                </c:pt>
                <c:pt idx="1613">
                  <c:v>40778</c:v>
                </c:pt>
                <c:pt idx="1614">
                  <c:v>40779</c:v>
                </c:pt>
                <c:pt idx="1615">
                  <c:v>40780</c:v>
                </c:pt>
                <c:pt idx="1616">
                  <c:v>40781</c:v>
                </c:pt>
                <c:pt idx="1617">
                  <c:v>40784</c:v>
                </c:pt>
                <c:pt idx="1618">
                  <c:v>40785</c:v>
                </c:pt>
                <c:pt idx="1619">
                  <c:v>40786</c:v>
                </c:pt>
                <c:pt idx="1620">
                  <c:v>40787</c:v>
                </c:pt>
                <c:pt idx="1621">
                  <c:v>40788</c:v>
                </c:pt>
                <c:pt idx="1622">
                  <c:v>40791</c:v>
                </c:pt>
                <c:pt idx="1623">
                  <c:v>40792</c:v>
                </c:pt>
                <c:pt idx="1624">
                  <c:v>40793</c:v>
                </c:pt>
                <c:pt idx="1625">
                  <c:v>40794</c:v>
                </c:pt>
                <c:pt idx="1626">
                  <c:v>40795</c:v>
                </c:pt>
                <c:pt idx="1627">
                  <c:v>40799</c:v>
                </c:pt>
                <c:pt idx="1628">
                  <c:v>40800</c:v>
                </c:pt>
                <c:pt idx="1629">
                  <c:v>40801</c:v>
                </c:pt>
                <c:pt idx="1630">
                  <c:v>40802</c:v>
                </c:pt>
                <c:pt idx="1631">
                  <c:v>40805</c:v>
                </c:pt>
                <c:pt idx="1632">
                  <c:v>40806</c:v>
                </c:pt>
                <c:pt idx="1633">
                  <c:v>40807</c:v>
                </c:pt>
                <c:pt idx="1634">
                  <c:v>40808</c:v>
                </c:pt>
                <c:pt idx="1635">
                  <c:v>40809</c:v>
                </c:pt>
                <c:pt idx="1636">
                  <c:v>40812</c:v>
                </c:pt>
                <c:pt idx="1637">
                  <c:v>40813</c:v>
                </c:pt>
                <c:pt idx="1638">
                  <c:v>40814</c:v>
                </c:pt>
                <c:pt idx="1639">
                  <c:v>40815</c:v>
                </c:pt>
                <c:pt idx="1640">
                  <c:v>40816</c:v>
                </c:pt>
                <c:pt idx="1641">
                  <c:v>40826</c:v>
                </c:pt>
                <c:pt idx="1642">
                  <c:v>40827</c:v>
                </c:pt>
                <c:pt idx="1643">
                  <c:v>40828</c:v>
                </c:pt>
                <c:pt idx="1644">
                  <c:v>40829</c:v>
                </c:pt>
                <c:pt idx="1645">
                  <c:v>40830</c:v>
                </c:pt>
                <c:pt idx="1646">
                  <c:v>40833</c:v>
                </c:pt>
                <c:pt idx="1647">
                  <c:v>40834</c:v>
                </c:pt>
                <c:pt idx="1648">
                  <c:v>40835</c:v>
                </c:pt>
                <c:pt idx="1649">
                  <c:v>40836</c:v>
                </c:pt>
                <c:pt idx="1650">
                  <c:v>40837</c:v>
                </c:pt>
                <c:pt idx="1651">
                  <c:v>40840</c:v>
                </c:pt>
                <c:pt idx="1652">
                  <c:v>40841</c:v>
                </c:pt>
                <c:pt idx="1653">
                  <c:v>40842</c:v>
                </c:pt>
                <c:pt idx="1654">
                  <c:v>40843</c:v>
                </c:pt>
                <c:pt idx="1655">
                  <c:v>40844</c:v>
                </c:pt>
                <c:pt idx="1656">
                  <c:v>40847</c:v>
                </c:pt>
                <c:pt idx="1657">
                  <c:v>40848</c:v>
                </c:pt>
                <c:pt idx="1658">
                  <c:v>40849</c:v>
                </c:pt>
                <c:pt idx="1659">
                  <c:v>40850</c:v>
                </c:pt>
                <c:pt idx="1660">
                  <c:v>40851</c:v>
                </c:pt>
                <c:pt idx="1661">
                  <c:v>40854</c:v>
                </c:pt>
                <c:pt idx="1662">
                  <c:v>40855</c:v>
                </c:pt>
                <c:pt idx="1663">
                  <c:v>40856</c:v>
                </c:pt>
                <c:pt idx="1664">
                  <c:v>40857</c:v>
                </c:pt>
                <c:pt idx="1665">
                  <c:v>40858</c:v>
                </c:pt>
                <c:pt idx="1666">
                  <c:v>40861</c:v>
                </c:pt>
                <c:pt idx="1667">
                  <c:v>40862</c:v>
                </c:pt>
                <c:pt idx="1668">
                  <c:v>40863</c:v>
                </c:pt>
                <c:pt idx="1669">
                  <c:v>40864</c:v>
                </c:pt>
                <c:pt idx="1670">
                  <c:v>40865</c:v>
                </c:pt>
                <c:pt idx="1671">
                  <c:v>40868</c:v>
                </c:pt>
                <c:pt idx="1672">
                  <c:v>40869</c:v>
                </c:pt>
                <c:pt idx="1673">
                  <c:v>40870</c:v>
                </c:pt>
                <c:pt idx="1674">
                  <c:v>40871</c:v>
                </c:pt>
                <c:pt idx="1675">
                  <c:v>40872</c:v>
                </c:pt>
                <c:pt idx="1676">
                  <c:v>40875</c:v>
                </c:pt>
                <c:pt idx="1677">
                  <c:v>40876</c:v>
                </c:pt>
                <c:pt idx="1678">
                  <c:v>40877</c:v>
                </c:pt>
                <c:pt idx="1679">
                  <c:v>40878</c:v>
                </c:pt>
                <c:pt idx="1680">
                  <c:v>40879</c:v>
                </c:pt>
                <c:pt idx="1681">
                  <c:v>40882</c:v>
                </c:pt>
                <c:pt idx="1682">
                  <c:v>40883</c:v>
                </c:pt>
                <c:pt idx="1683">
                  <c:v>40884</c:v>
                </c:pt>
                <c:pt idx="1684">
                  <c:v>40885</c:v>
                </c:pt>
                <c:pt idx="1685">
                  <c:v>40886</c:v>
                </c:pt>
                <c:pt idx="1686">
                  <c:v>40889</c:v>
                </c:pt>
                <c:pt idx="1687">
                  <c:v>40890</c:v>
                </c:pt>
                <c:pt idx="1688">
                  <c:v>40891</c:v>
                </c:pt>
                <c:pt idx="1689">
                  <c:v>40892</c:v>
                </c:pt>
                <c:pt idx="1690">
                  <c:v>40893</c:v>
                </c:pt>
                <c:pt idx="1691">
                  <c:v>40896</c:v>
                </c:pt>
                <c:pt idx="1692">
                  <c:v>40897</c:v>
                </c:pt>
                <c:pt idx="1693">
                  <c:v>40898</c:v>
                </c:pt>
                <c:pt idx="1694">
                  <c:v>40899</c:v>
                </c:pt>
                <c:pt idx="1695">
                  <c:v>40900</c:v>
                </c:pt>
                <c:pt idx="1696">
                  <c:v>40903</c:v>
                </c:pt>
                <c:pt idx="1697">
                  <c:v>40904</c:v>
                </c:pt>
                <c:pt idx="1698">
                  <c:v>40905</c:v>
                </c:pt>
                <c:pt idx="1699">
                  <c:v>40906</c:v>
                </c:pt>
                <c:pt idx="1700">
                  <c:v>40907</c:v>
                </c:pt>
                <c:pt idx="1701">
                  <c:v>40912</c:v>
                </c:pt>
                <c:pt idx="1702">
                  <c:v>40913</c:v>
                </c:pt>
                <c:pt idx="1703">
                  <c:v>40914</c:v>
                </c:pt>
                <c:pt idx="1704">
                  <c:v>40917</c:v>
                </c:pt>
                <c:pt idx="1705">
                  <c:v>40918</c:v>
                </c:pt>
                <c:pt idx="1706">
                  <c:v>40919</c:v>
                </c:pt>
                <c:pt idx="1707">
                  <c:v>40920</c:v>
                </c:pt>
                <c:pt idx="1708">
                  <c:v>40921</c:v>
                </c:pt>
                <c:pt idx="1709">
                  <c:v>40924</c:v>
                </c:pt>
                <c:pt idx="1710">
                  <c:v>40925</c:v>
                </c:pt>
                <c:pt idx="1711">
                  <c:v>40926</c:v>
                </c:pt>
                <c:pt idx="1712">
                  <c:v>40927</c:v>
                </c:pt>
                <c:pt idx="1713">
                  <c:v>40928</c:v>
                </c:pt>
                <c:pt idx="1714">
                  <c:v>40938</c:v>
                </c:pt>
                <c:pt idx="1715">
                  <c:v>40939</c:v>
                </c:pt>
                <c:pt idx="1716">
                  <c:v>40940</c:v>
                </c:pt>
                <c:pt idx="1717">
                  <c:v>40941</c:v>
                </c:pt>
                <c:pt idx="1718">
                  <c:v>40942</c:v>
                </c:pt>
                <c:pt idx="1719">
                  <c:v>40945</c:v>
                </c:pt>
                <c:pt idx="1720">
                  <c:v>40946</c:v>
                </c:pt>
                <c:pt idx="1721">
                  <c:v>40947</c:v>
                </c:pt>
                <c:pt idx="1722">
                  <c:v>40948</c:v>
                </c:pt>
                <c:pt idx="1723">
                  <c:v>40949</c:v>
                </c:pt>
                <c:pt idx="1724">
                  <c:v>40952</c:v>
                </c:pt>
                <c:pt idx="1725">
                  <c:v>40953</c:v>
                </c:pt>
                <c:pt idx="1726">
                  <c:v>40954</c:v>
                </c:pt>
                <c:pt idx="1727">
                  <c:v>40955</c:v>
                </c:pt>
                <c:pt idx="1728">
                  <c:v>40956</c:v>
                </c:pt>
                <c:pt idx="1729">
                  <c:v>40959</c:v>
                </c:pt>
                <c:pt idx="1730">
                  <c:v>40960</c:v>
                </c:pt>
                <c:pt idx="1731">
                  <c:v>40961</c:v>
                </c:pt>
                <c:pt idx="1732">
                  <c:v>40962</c:v>
                </c:pt>
                <c:pt idx="1733">
                  <c:v>40963</c:v>
                </c:pt>
                <c:pt idx="1734">
                  <c:v>40966</c:v>
                </c:pt>
                <c:pt idx="1735">
                  <c:v>40967</c:v>
                </c:pt>
                <c:pt idx="1736">
                  <c:v>40968</c:v>
                </c:pt>
                <c:pt idx="1737">
                  <c:v>40969</c:v>
                </c:pt>
                <c:pt idx="1738">
                  <c:v>40970</c:v>
                </c:pt>
                <c:pt idx="1739">
                  <c:v>40973</c:v>
                </c:pt>
                <c:pt idx="1740">
                  <c:v>40974</c:v>
                </c:pt>
                <c:pt idx="1741">
                  <c:v>40975</c:v>
                </c:pt>
                <c:pt idx="1742">
                  <c:v>40976</c:v>
                </c:pt>
                <c:pt idx="1743">
                  <c:v>40977</c:v>
                </c:pt>
                <c:pt idx="1744">
                  <c:v>40980</c:v>
                </c:pt>
                <c:pt idx="1745">
                  <c:v>40981</c:v>
                </c:pt>
                <c:pt idx="1746">
                  <c:v>40982</c:v>
                </c:pt>
                <c:pt idx="1747">
                  <c:v>40983</c:v>
                </c:pt>
                <c:pt idx="1748">
                  <c:v>40984</c:v>
                </c:pt>
                <c:pt idx="1749">
                  <c:v>40987</c:v>
                </c:pt>
                <c:pt idx="1750">
                  <c:v>40988</c:v>
                </c:pt>
                <c:pt idx="1751">
                  <c:v>40989</c:v>
                </c:pt>
                <c:pt idx="1752">
                  <c:v>40990</c:v>
                </c:pt>
                <c:pt idx="1753">
                  <c:v>40991</c:v>
                </c:pt>
                <c:pt idx="1754">
                  <c:v>40994</c:v>
                </c:pt>
                <c:pt idx="1755">
                  <c:v>40995</c:v>
                </c:pt>
                <c:pt idx="1756">
                  <c:v>40996</c:v>
                </c:pt>
                <c:pt idx="1757">
                  <c:v>40997</c:v>
                </c:pt>
                <c:pt idx="1758">
                  <c:v>40998</c:v>
                </c:pt>
                <c:pt idx="1759">
                  <c:v>41004</c:v>
                </c:pt>
                <c:pt idx="1760">
                  <c:v>41005</c:v>
                </c:pt>
                <c:pt idx="1761">
                  <c:v>41008</c:v>
                </c:pt>
                <c:pt idx="1762">
                  <c:v>41009</c:v>
                </c:pt>
                <c:pt idx="1763">
                  <c:v>41010</c:v>
                </c:pt>
                <c:pt idx="1764">
                  <c:v>41011</c:v>
                </c:pt>
                <c:pt idx="1765">
                  <c:v>41012</c:v>
                </c:pt>
                <c:pt idx="1766">
                  <c:v>41015</c:v>
                </c:pt>
                <c:pt idx="1767">
                  <c:v>41016</c:v>
                </c:pt>
                <c:pt idx="1768">
                  <c:v>41017</c:v>
                </c:pt>
                <c:pt idx="1769">
                  <c:v>41018</c:v>
                </c:pt>
                <c:pt idx="1770">
                  <c:v>41019</c:v>
                </c:pt>
                <c:pt idx="1771">
                  <c:v>41022</c:v>
                </c:pt>
                <c:pt idx="1772">
                  <c:v>41023</c:v>
                </c:pt>
                <c:pt idx="1773">
                  <c:v>41024</c:v>
                </c:pt>
                <c:pt idx="1774">
                  <c:v>41025</c:v>
                </c:pt>
                <c:pt idx="1775">
                  <c:v>41026</c:v>
                </c:pt>
                <c:pt idx="1776">
                  <c:v>41031</c:v>
                </c:pt>
                <c:pt idx="1777">
                  <c:v>41032</c:v>
                </c:pt>
                <c:pt idx="1778">
                  <c:v>41033</c:v>
                </c:pt>
                <c:pt idx="1779">
                  <c:v>41036</c:v>
                </c:pt>
                <c:pt idx="1780">
                  <c:v>41037</c:v>
                </c:pt>
                <c:pt idx="1781">
                  <c:v>41038</c:v>
                </c:pt>
                <c:pt idx="1782">
                  <c:v>41039</c:v>
                </c:pt>
                <c:pt idx="1783">
                  <c:v>41040</c:v>
                </c:pt>
                <c:pt idx="1784">
                  <c:v>41043</c:v>
                </c:pt>
                <c:pt idx="1785">
                  <c:v>41044</c:v>
                </c:pt>
                <c:pt idx="1786">
                  <c:v>41045</c:v>
                </c:pt>
                <c:pt idx="1787">
                  <c:v>41046</c:v>
                </c:pt>
                <c:pt idx="1788">
                  <c:v>41047</c:v>
                </c:pt>
                <c:pt idx="1789">
                  <c:v>41050</c:v>
                </c:pt>
                <c:pt idx="1790">
                  <c:v>41051</c:v>
                </c:pt>
                <c:pt idx="1791">
                  <c:v>41052</c:v>
                </c:pt>
                <c:pt idx="1792">
                  <c:v>41053</c:v>
                </c:pt>
                <c:pt idx="1793">
                  <c:v>41054</c:v>
                </c:pt>
                <c:pt idx="1794">
                  <c:v>41057</c:v>
                </c:pt>
                <c:pt idx="1795">
                  <c:v>41058</c:v>
                </c:pt>
                <c:pt idx="1796">
                  <c:v>41059</c:v>
                </c:pt>
                <c:pt idx="1797">
                  <c:v>41060</c:v>
                </c:pt>
                <c:pt idx="1798">
                  <c:v>41061</c:v>
                </c:pt>
                <c:pt idx="1799">
                  <c:v>41064</c:v>
                </c:pt>
                <c:pt idx="1800">
                  <c:v>41065</c:v>
                </c:pt>
                <c:pt idx="1801">
                  <c:v>41066</c:v>
                </c:pt>
                <c:pt idx="1802">
                  <c:v>41067</c:v>
                </c:pt>
                <c:pt idx="1803">
                  <c:v>41068</c:v>
                </c:pt>
                <c:pt idx="1804">
                  <c:v>41071</c:v>
                </c:pt>
                <c:pt idx="1805">
                  <c:v>41072</c:v>
                </c:pt>
                <c:pt idx="1806">
                  <c:v>41073</c:v>
                </c:pt>
                <c:pt idx="1807">
                  <c:v>41074</c:v>
                </c:pt>
                <c:pt idx="1808">
                  <c:v>41075</c:v>
                </c:pt>
                <c:pt idx="1809">
                  <c:v>41078</c:v>
                </c:pt>
                <c:pt idx="1810">
                  <c:v>41079</c:v>
                </c:pt>
                <c:pt idx="1811">
                  <c:v>41080</c:v>
                </c:pt>
                <c:pt idx="1812">
                  <c:v>41081</c:v>
                </c:pt>
                <c:pt idx="1813">
                  <c:v>41085</c:v>
                </c:pt>
                <c:pt idx="1814">
                  <c:v>41086</c:v>
                </c:pt>
                <c:pt idx="1815">
                  <c:v>41087</c:v>
                </c:pt>
                <c:pt idx="1816">
                  <c:v>41088</c:v>
                </c:pt>
                <c:pt idx="1817">
                  <c:v>41089</c:v>
                </c:pt>
                <c:pt idx="1818">
                  <c:v>41092</c:v>
                </c:pt>
                <c:pt idx="1819">
                  <c:v>41093</c:v>
                </c:pt>
                <c:pt idx="1820">
                  <c:v>41094</c:v>
                </c:pt>
                <c:pt idx="1821">
                  <c:v>41095</c:v>
                </c:pt>
                <c:pt idx="1822">
                  <c:v>41096</c:v>
                </c:pt>
                <c:pt idx="1823">
                  <c:v>41099</c:v>
                </c:pt>
                <c:pt idx="1824">
                  <c:v>41100</c:v>
                </c:pt>
                <c:pt idx="1825">
                  <c:v>41101</c:v>
                </c:pt>
                <c:pt idx="1826">
                  <c:v>41102</c:v>
                </c:pt>
                <c:pt idx="1827">
                  <c:v>41103</c:v>
                </c:pt>
                <c:pt idx="1828">
                  <c:v>41106</c:v>
                </c:pt>
                <c:pt idx="1829">
                  <c:v>41107</c:v>
                </c:pt>
                <c:pt idx="1830">
                  <c:v>41108</c:v>
                </c:pt>
                <c:pt idx="1831">
                  <c:v>41109</c:v>
                </c:pt>
                <c:pt idx="1832">
                  <c:v>41110</c:v>
                </c:pt>
                <c:pt idx="1833">
                  <c:v>41113</c:v>
                </c:pt>
                <c:pt idx="1834">
                  <c:v>41114</c:v>
                </c:pt>
                <c:pt idx="1835">
                  <c:v>41115</c:v>
                </c:pt>
                <c:pt idx="1836">
                  <c:v>41116</c:v>
                </c:pt>
                <c:pt idx="1837">
                  <c:v>41117</c:v>
                </c:pt>
                <c:pt idx="1838">
                  <c:v>41120</c:v>
                </c:pt>
                <c:pt idx="1839">
                  <c:v>41121</c:v>
                </c:pt>
                <c:pt idx="1840">
                  <c:v>41122</c:v>
                </c:pt>
                <c:pt idx="1841">
                  <c:v>41123</c:v>
                </c:pt>
                <c:pt idx="1842">
                  <c:v>41124</c:v>
                </c:pt>
                <c:pt idx="1843">
                  <c:v>41127</c:v>
                </c:pt>
                <c:pt idx="1844">
                  <c:v>41128</c:v>
                </c:pt>
                <c:pt idx="1845">
                  <c:v>41129</c:v>
                </c:pt>
                <c:pt idx="1846">
                  <c:v>41130</c:v>
                </c:pt>
                <c:pt idx="1847">
                  <c:v>41131</c:v>
                </c:pt>
                <c:pt idx="1848">
                  <c:v>41134</c:v>
                </c:pt>
                <c:pt idx="1849">
                  <c:v>41135</c:v>
                </c:pt>
                <c:pt idx="1850">
                  <c:v>41136</c:v>
                </c:pt>
                <c:pt idx="1851">
                  <c:v>41137</c:v>
                </c:pt>
                <c:pt idx="1852">
                  <c:v>41138</c:v>
                </c:pt>
                <c:pt idx="1853">
                  <c:v>41141</c:v>
                </c:pt>
                <c:pt idx="1854">
                  <c:v>41142</c:v>
                </c:pt>
                <c:pt idx="1855">
                  <c:v>41143</c:v>
                </c:pt>
                <c:pt idx="1856">
                  <c:v>41144</c:v>
                </c:pt>
                <c:pt idx="1857">
                  <c:v>41145</c:v>
                </c:pt>
                <c:pt idx="1858">
                  <c:v>41148</c:v>
                </c:pt>
                <c:pt idx="1859">
                  <c:v>41149</c:v>
                </c:pt>
                <c:pt idx="1860">
                  <c:v>41150</c:v>
                </c:pt>
                <c:pt idx="1861">
                  <c:v>41151</c:v>
                </c:pt>
                <c:pt idx="1862">
                  <c:v>41152</c:v>
                </c:pt>
                <c:pt idx="1863">
                  <c:v>41155</c:v>
                </c:pt>
                <c:pt idx="1864">
                  <c:v>41156</c:v>
                </c:pt>
                <c:pt idx="1865">
                  <c:v>41157</c:v>
                </c:pt>
                <c:pt idx="1866">
                  <c:v>41158</c:v>
                </c:pt>
                <c:pt idx="1867">
                  <c:v>41159</c:v>
                </c:pt>
                <c:pt idx="1868">
                  <c:v>41162</c:v>
                </c:pt>
                <c:pt idx="1869">
                  <c:v>41163</c:v>
                </c:pt>
                <c:pt idx="1870">
                  <c:v>41164</c:v>
                </c:pt>
                <c:pt idx="1871">
                  <c:v>41165</c:v>
                </c:pt>
                <c:pt idx="1872">
                  <c:v>41166</c:v>
                </c:pt>
                <c:pt idx="1873">
                  <c:v>41169</c:v>
                </c:pt>
                <c:pt idx="1874">
                  <c:v>41170</c:v>
                </c:pt>
                <c:pt idx="1875">
                  <c:v>41171</c:v>
                </c:pt>
                <c:pt idx="1876">
                  <c:v>41172</c:v>
                </c:pt>
                <c:pt idx="1877">
                  <c:v>41173</c:v>
                </c:pt>
                <c:pt idx="1878">
                  <c:v>41176</c:v>
                </c:pt>
                <c:pt idx="1879">
                  <c:v>41177</c:v>
                </c:pt>
                <c:pt idx="1880">
                  <c:v>41178</c:v>
                </c:pt>
                <c:pt idx="1881">
                  <c:v>41179</c:v>
                </c:pt>
                <c:pt idx="1882">
                  <c:v>41180</c:v>
                </c:pt>
                <c:pt idx="1883">
                  <c:v>41190</c:v>
                </c:pt>
                <c:pt idx="1884">
                  <c:v>41191</c:v>
                </c:pt>
                <c:pt idx="1885">
                  <c:v>41192</c:v>
                </c:pt>
                <c:pt idx="1886">
                  <c:v>41193</c:v>
                </c:pt>
                <c:pt idx="1887">
                  <c:v>41194</c:v>
                </c:pt>
                <c:pt idx="1888">
                  <c:v>41197</c:v>
                </c:pt>
                <c:pt idx="1889">
                  <c:v>41198</c:v>
                </c:pt>
                <c:pt idx="1890">
                  <c:v>41199</c:v>
                </c:pt>
                <c:pt idx="1891">
                  <c:v>41200</c:v>
                </c:pt>
                <c:pt idx="1892">
                  <c:v>41201</c:v>
                </c:pt>
                <c:pt idx="1893">
                  <c:v>41204</c:v>
                </c:pt>
                <c:pt idx="1894">
                  <c:v>41205</c:v>
                </c:pt>
                <c:pt idx="1895">
                  <c:v>41206</c:v>
                </c:pt>
                <c:pt idx="1896">
                  <c:v>41207</c:v>
                </c:pt>
                <c:pt idx="1897">
                  <c:v>41208</c:v>
                </c:pt>
                <c:pt idx="1898">
                  <c:v>41211</c:v>
                </c:pt>
                <c:pt idx="1899">
                  <c:v>41212</c:v>
                </c:pt>
                <c:pt idx="1900">
                  <c:v>41213</c:v>
                </c:pt>
                <c:pt idx="1901">
                  <c:v>41214</c:v>
                </c:pt>
                <c:pt idx="1902">
                  <c:v>41215</c:v>
                </c:pt>
                <c:pt idx="1903">
                  <c:v>41218</c:v>
                </c:pt>
                <c:pt idx="1904">
                  <c:v>41219</c:v>
                </c:pt>
                <c:pt idx="1905">
                  <c:v>41220</c:v>
                </c:pt>
                <c:pt idx="1906">
                  <c:v>41221</c:v>
                </c:pt>
                <c:pt idx="1907">
                  <c:v>41222</c:v>
                </c:pt>
                <c:pt idx="1908">
                  <c:v>41225</c:v>
                </c:pt>
                <c:pt idx="1909">
                  <c:v>41226</c:v>
                </c:pt>
                <c:pt idx="1910">
                  <c:v>41227</c:v>
                </c:pt>
                <c:pt idx="1911">
                  <c:v>41228</c:v>
                </c:pt>
                <c:pt idx="1912">
                  <c:v>41229</c:v>
                </c:pt>
                <c:pt idx="1913">
                  <c:v>41232</c:v>
                </c:pt>
                <c:pt idx="1914">
                  <c:v>41233</c:v>
                </c:pt>
                <c:pt idx="1915">
                  <c:v>41234</c:v>
                </c:pt>
                <c:pt idx="1916">
                  <c:v>41235</c:v>
                </c:pt>
                <c:pt idx="1917">
                  <c:v>41236</c:v>
                </c:pt>
                <c:pt idx="1918">
                  <c:v>41239</c:v>
                </c:pt>
                <c:pt idx="1919">
                  <c:v>41240</c:v>
                </c:pt>
                <c:pt idx="1920">
                  <c:v>41241</c:v>
                </c:pt>
                <c:pt idx="1921">
                  <c:v>41242</c:v>
                </c:pt>
                <c:pt idx="1922">
                  <c:v>41243</c:v>
                </c:pt>
                <c:pt idx="1923">
                  <c:v>41246</c:v>
                </c:pt>
                <c:pt idx="1924">
                  <c:v>41247</c:v>
                </c:pt>
                <c:pt idx="1925">
                  <c:v>41248</c:v>
                </c:pt>
                <c:pt idx="1926">
                  <c:v>41249</c:v>
                </c:pt>
                <c:pt idx="1927">
                  <c:v>41250</c:v>
                </c:pt>
                <c:pt idx="1928">
                  <c:v>41253</c:v>
                </c:pt>
                <c:pt idx="1929">
                  <c:v>41254</c:v>
                </c:pt>
                <c:pt idx="1930">
                  <c:v>41255</c:v>
                </c:pt>
                <c:pt idx="1931">
                  <c:v>41256</c:v>
                </c:pt>
                <c:pt idx="1932">
                  <c:v>41257</c:v>
                </c:pt>
                <c:pt idx="1933">
                  <c:v>41260</c:v>
                </c:pt>
                <c:pt idx="1934">
                  <c:v>41261</c:v>
                </c:pt>
                <c:pt idx="1935">
                  <c:v>41262</c:v>
                </c:pt>
                <c:pt idx="1936">
                  <c:v>41263</c:v>
                </c:pt>
                <c:pt idx="1937">
                  <c:v>41264</c:v>
                </c:pt>
                <c:pt idx="1938">
                  <c:v>41267</c:v>
                </c:pt>
                <c:pt idx="1939">
                  <c:v>41268</c:v>
                </c:pt>
                <c:pt idx="1940">
                  <c:v>41269</c:v>
                </c:pt>
                <c:pt idx="1941">
                  <c:v>41270</c:v>
                </c:pt>
                <c:pt idx="1942">
                  <c:v>41271</c:v>
                </c:pt>
                <c:pt idx="1943">
                  <c:v>41274</c:v>
                </c:pt>
                <c:pt idx="1944">
                  <c:v>41278</c:v>
                </c:pt>
                <c:pt idx="1945">
                  <c:v>41281</c:v>
                </c:pt>
                <c:pt idx="1946">
                  <c:v>41282</c:v>
                </c:pt>
                <c:pt idx="1947">
                  <c:v>41283</c:v>
                </c:pt>
                <c:pt idx="1948">
                  <c:v>41284</c:v>
                </c:pt>
                <c:pt idx="1949">
                  <c:v>41285</c:v>
                </c:pt>
                <c:pt idx="1950">
                  <c:v>41288</c:v>
                </c:pt>
                <c:pt idx="1951">
                  <c:v>41289</c:v>
                </c:pt>
                <c:pt idx="1952">
                  <c:v>41290</c:v>
                </c:pt>
                <c:pt idx="1953">
                  <c:v>41291</c:v>
                </c:pt>
                <c:pt idx="1954">
                  <c:v>41292</c:v>
                </c:pt>
                <c:pt idx="1955">
                  <c:v>41295</c:v>
                </c:pt>
                <c:pt idx="1956">
                  <c:v>41296</c:v>
                </c:pt>
                <c:pt idx="1957">
                  <c:v>41297</c:v>
                </c:pt>
                <c:pt idx="1958">
                  <c:v>41298</c:v>
                </c:pt>
                <c:pt idx="1959">
                  <c:v>41299</c:v>
                </c:pt>
                <c:pt idx="1960">
                  <c:v>41302</c:v>
                </c:pt>
                <c:pt idx="1961">
                  <c:v>41303</c:v>
                </c:pt>
                <c:pt idx="1962">
                  <c:v>41304</c:v>
                </c:pt>
                <c:pt idx="1963">
                  <c:v>41305</c:v>
                </c:pt>
                <c:pt idx="1964">
                  <c:v>41306</c:v>
                </c:pt>
                <c:pt idx="1965">
                  <c:v>41309</c:v>
                </c:pt>
                <c:pt idx="1966">
                  <c:v>41310</c:v>
                </c:pt>
                <c:pt idx="1967">
                  <c:v>41311</c:v>
                </c:pt>
                <c:pt idx="1968">
                  <c:v>41312</c:v>
                </c:pt>
                <c:pt idx="1969">
                  <c:v>41313</c:v>
                </c:pt>
                <c:pt idx="1970">
                  <c:v>41323</c:v>
                </c:pt>
                <c:pt idx="1971">
                  <c:v>41324</c:v>
                </c:pt>
                <c:pt idx="1972">
                  <c:v>41325</c:v>
                </c:pt>
                <c:pt idx="1973">
                  <c:v>41326</c:v>
                </c:pt>
                <c:pt idx="1974">
                  <c:v>41327</c:v>
                </c:pt>
                <c:pt idx="1975">
                  <c:v>41330</c:v>
                </c:pt>
                <c:pt idx="1976">
                  <c:v>41331</c:v>
                </c:pt>
                <c:pt idx="1977">
                  <c:v>41332</c:v>
                </c:pt>
                <c:pt idx="1978">
                  <c:v>41333</c:v>
                </c:pt>
                <c:pt idx="1979">
                  <c:v>41334</c:v>
                </c:pt>
                <c:pt idx="1980">
                  <c:v>41337</c:v>
                </c:pt>
                <c:pt idx="1981">
                  <c:v>41338</c:v>
                </c:pt>
                <c:pt idx="1982">
                  <c:v>41339</c:v>
                </c:pt>
                <c:pt idx="1983">
                  <c:v>41340</c:v>
                </c:pt>
                <c:pt idx="1984">
                  <c:v>41341</c:v>
                </c:pt>
                <c:pt idx="1985">
                  <c:v>41344</c:v>
                </c:pt>
                <c:pt idx="1986">
                  <c:v>41345</c:v>
                </c:pt>
                <c:pt idx="1987">
                  <c:v>41346</c:v>
                </c:pt>
                <c:pt idx="1988">
                  <c:v>41347</c:v>
                </c:pt>
                <c:pt idx="1989">
                  <c:v>41348</c:v>
                </c:pt>
                <c:pt idx="1990">
                  <c:v>41351</c:v>
                </c:pt>
                <c:pt idx="1991">
                  <c:v>41352</c:v>
                </c:pt>
                <c:pt idx="1992">
                  <c:v>41353</c:v>
                </c:pt>
                <c:pt idx="1993">
                  <c:v>41354</c:v>
                </c:pt>
                <c:pt idx="1994">
                  <c:v>41355</c:v>
                </c:pt>
                <c:pt idx="1995">
                  <c:v>41358</c:v>
                </c:pt>
                <c:pt idx="1996">
                  <c:v>41359</c:v>
                </c:pt>
                <c:pt idx="1997">
                  <c:v>41360</c:v>
                </c:pt>
                <c:pt idx="1998">
                  <c:v>41361</c:v>
                </c:pt>
                <c:pt idx="1999">
                  <c:v>41362</c:v>
                </c:pt>
                <c:pt idx="2000">
                  <c:v>41365</c:v>
                </c:pt>
                <c:pt idx="2001">
                  <c:v>41366</c:v>
                </c:pt>
                <c:pt idx="2002">
                  <c:v>41367</c:v>
                </c:pt>
                <c:pt idx="2003">
                  <c:v>41372</c:v>
                </c:pt>
                <c:pt idx="2004">
                  <c:v>41373</c:v>
                </c:pt>
                <c:pt idx="2005">
                  <c:v>41374</c:v>
                </c:pt>
                <c:pt idx="2006">
                  <c:v>41375</c:v>
                </c:pt>
                <c:pt idx="2007">
                  <c:v>41376</c:v>
                </c:pt>
                <c:pt idx="2008">
                  <c:v>41379</c:v>
                </c:pt>
                <c:pt idx="2009">
                  <c:v>41380</c:v>
                </c:pt>
                <c:pt idx="2010">
                  <c:v>41381</c:v>
                </c:pt>
                <c:pt idx="2011">
                  <c:v>41382</c:v>
                </c:pt>
                <c:pt idx="2012">
                  <c:v>41383</c:v>
                </c:pt>
                <c:pt idx="2013">
                  <c:v>41386</c:v>
                </c:pt>
                <c:pt idx="2014">
                  <c:v>41387</c:v>
                </c:pt>
                <c:pt idx="2015">
                  <c:v>41388</c:v>
                </c:pt>
                <c:pt idx="2016">
                  <c:v>41389</c:v>
                </c:pt>
                <c:pt idx="2017">
                  <c:v>41390</c:v>
                </c:pt>
                <c:pt idx="2018">
                  <c:v>41396</c:v>
                </c:pt>
                <c:pt idx="2019">
                  <c:v>41397</c:v>
                </c:pt>
                <c:pt idx="2020">
                  <c:v>41400</c:v>
                </c:pt>
                <c:pt idx="2021">
                  <c:v>41401</c:v>
                </c:pt>
                <c:pt idx="2022">
                  <c:v>41402</c:v>
                </c:pt>
                <c:pt idx="2023">
                  <c:v>41403</c:v>
                </c:pt>
                <c:pt idx="2024">
                  <c:v>41404</c:v>
                </c:pt>
                <c:pt idx="2025">
                  <c:v>41407</c:v>
                </c:pt>
                <c:pt idx="2026">
                  <c:v>41408</c:v>
                </c:pt>
                <c:pt idx="2027">
                  <c:v>41409</c:v>
                </c:pt>
                <c:pt idx="2028">
                  <c:v>41410</c:v>
                </c:pt>
                <c:pt idx="2029">
                  <c:v>41411</c:v>
                </c:pt>
                <c:pt idx="2030">
                  <c:v>41414</c:v>
                </c:pt>
                <c:pt idx="2031">
                  <c:v>41415</c:v>
                </c:pt>
                <c:pt idx="2032">
                  <c:v>41416</c:v>
                </c:pt>
                <c:pt idx="2033">
                  <c:v>41417</c:v>
                </c:pt>
                <c:pt idx="2034">
                  <c:v>41418</c:v>
                </c:pt>
                <c:pt idx="2035">
                  <c:v>41421</c:v>
                </c:pt>
                <c:pt idx="2036">
                  <c:v>41422</c:v>
                </c:pt>
                <c:pt idx="2037">
                  <c:v>41423</c:v>
                </c:pt>
                <c:pt idx="2038">
                  <c:v>41424</c:v>
                </c:pt>
                <c:pt idx="2039">
                  <c:v>41425</c:v>
                </c:pt>
                <c:pt idx="2040">
                  <c:v>41428</c:v>
                </c:pt>
                <c:pt idx="2041">
                  <c:v>41429</c:v>
                </c:pt>
                <c:pt idx="2042">
                  <c:v>41430</c:v>
                </c:pt>
                <c:pt idx="2043">
                  <c:v>41431</c:v>
                </c:pt>
                <c:pt idx="2044">
                  <c:v>41432</c:v>
                </c:pt>
                <c:pt idx="2045">
                  <c:v>41438</c:v>
                </c:pt>
                <c:pt idx="2046">
                  <c:v>41439</c:v>
                </c:pt>
                <c:pt idx="2047">
                  <c:v>41442</c:v>
                </c:pt>
                <c:pt idx="2048">
                  <c:v>41443</c:v>
                </c:pt>
                <c:pt idx="2049">
                  <c:v>41444</c:v>
                </c:pt>
                <c:pt idx="2050">
                  <c:v>41445</c:v>
                </c:pt>
                <c:pt idx="2051">
                  <c:v>41446</c:v>
                </c:pt>
                <c:pt idx="2052">
                  <c:v>41449</c:v>
                </c:pt>
                <c:pt idx="2053">
                  <c:v>41450</c:v>
                </c:pt>
                <c:pt idx="2054">
                  <c:v>41451</c:v>
                </c:pt>
                <c:pt idx="2055">
                  <c:v>41452</c:v>
                </c:pt>
                <c:pt idx="2056">
                  <c:v>41453</c:v>
                </c:pt>
                <c:pt idx="2057">
                  <c:v>41456</c:v>
                </c:pt>
                <c:pt idx="2058">
                  <c:v>41457</c:v>
                </c:pt>
                <c:pt idx="2059">
                  <c:v>41458</c:v>
                </c:pt>
                <c:pt idx="2060">
                  <c:v>41459</c:v>
                </c:pt>
                <c:pt idx="2061">
                  <c:v>41460</c:v>
                </c:pt>
                <c:pt idx="2062">
                  <c:v>41463</c:v>
                </c:pt>
                <c:pt idx="2063">
                  <c:v>41464</c:v>
                </c:pt>
                <c:pt idx="2064">
                  <c:v>41465</c:v>
                </c:pt>
                <c:pt idx="2065">
                  <c:v>41466</c:v>
                </c:pt>
                <c:pt idx="2066">
                  <c:v>41467</c:v>
                </c:pt>
                <c:pt idx="2067">
                  <c:v>41470</c:v>
                </c:pt>
                <c:pt idx="2068">
                  <c:v>41471</c:v>
                </c:pt>
                <c:pt idx="2069">
                  <c:v>41472</c:v>
                </c:pt>
                <c:pt idx="2070">
                  <c:v>41473</c:v>
                </c:pt>
                <c:pt idx="2071">
                  <c:v>41474</c:v>
                </c:pt>
                <c:pt idx="2072">
                  <c:v>41477</c:v>
                </c:pt>
                <c:pt idx="2073">
                  <c:v>41478</c:v>
                </c:pt>
                <c:pt idx="2074">
                  <c:v>41479</c:v>
                </c:pt>
                <c:pt idx="2075">
                  <c:v>41480</c:v>
                </c:pt>
                <c:pt idx="2076">
                  <c:v>41481</c:v>
                </c:pt>
                <c:pt idx="2077">
                  <c:v>41484</c:v>
                </c:pt>
                <c:pt idx="2078">
                  <c:v>41485</c:v>
                </c:pt>
                <c:pt idx="2079">
                  <c:v>41486</c:v>
                </c:pt>
                <c:pt idx="2080">
                  <c:v>41487</c:v>
                </c:pt>
                <c:pt idx="2081">
                  <c:v>41488</c:v>
                </c:pt>
                <c:pt idx="2082">
                  <c:v>41491</c:v>
                </c:pt>
                <c:pt idx="2083">
                  <c:v>41492</c:v>
                </c:pt>
                <c:pt idx="2084">
                  <c:v>41493</c:v>
                </c:pt>
                <c:pt idx="2085">
                  <c:v>41494</c:v>
                </c:pt>
                <c:pt idx="2086">
                  <c:v>41495</c:v>
                </c:pt>
                <c:pt idx="2087">
                  <c:v>41498</c:v>
                </c:pt>
                <c:pt idx="2088">
                  <c:v>41499</c:v>
                </c:pt>
                <c:pt idx="2089">
                  <c:v>41500</c:v>
                </c:pt>
                <c:pt idx="2090">
                  <c:v>41501</c:v>
                </c:pt>
                <c:pt idx="2091">
                  <c:v>41502</c:v>
                </c:pt>
                <c:pt idx="2092">
                  <c:v>41505</c:v>
                </c:pt>
                <c:pt idx="2093">
                  <c:v>41506</c:v>
                </c:pt>
                <c:pt idx="2094">
                  <c:v>41507</c:v>
                </c:pt>
                <c:pt idx="2095">
                  <c:v>41508</c:v>
                </c:pt>
                <c:pt idx="2096">
                  <c:v>41509</c:v>
                </c:pt>
                <c:pt idx="2097">
                  <c:v>41512</c:v>
                </c:pt>
                <c:pt idx="2098">
                  <c:v>41513</c:v>
                </c:pt>
                <c:pt idx="2099">
                  <c:v>41514</c:v>
                </c:pt>
                <c:pt idx="2100">
                  <c:v>41515</c:v>
                </c:pt>
                <c:pt idx="2101">
                  <c:v>41516</c:v>
                </c:pt>
                <c:pt idx="2102">
                  <c:v>41519</c:v>
                </c:pt>
                <c:pt idx="2103">
                  <c:v>41520</c:v>
                </c:pt>
                <c:pt idx="2104">
                  <c:v>41521</c:v>
                </c:pt>
                <c:pt idx="2105">
                  <c:v>41522</c:v>
                </c:pt>
                <c:pt idx="2106">
                  <c:v>41523</c:v>
                </c:pt>
                <c:pt idx="2107">
                  <c:v>41526</c:v>
                </c:pt>
                <c:pt idx="2108">
                  <c:v>41527</c:v>
                </c:pt>
                <c:pt idx="2109">
                  <c:v>41528</c:v>
                </c:pt>
                <c:pt idx="2110">
                  <c:v>41529</c:v>
                </c:pt>
                <c:pt idx="2111">
                  <c:v>41530</c:v>
                </c:pt>
                <c:pt idx="2112">
                  <c:v>41533</c:v>
                </c:pt>
                <c:pt idx="2113">
                  <c:v>41534</c:v>
                </c:pt>
                <c:pt idx="2114">
                  <c:v>41535</c:v>
                </c:pt>
                <c:pt idx="2115">
                  <c:v>41540</c:v>
                </c:pt>
                <c:pt idx="2116">
                  <c:v>41541</c:v>
                </c:pt>
                <c:pt idx="2117">
                  <c:v>41542</c:v>
                </c:pt>
                <c:pt idx="2118">
                  <c:v>41543</c:v>
                </c:pt>
                <c:pt idx="2119">
                  <c:v>41544</c:v>
                </c:pt>
                <c:pt idx="2120">
                  <c:v>41547</c:v>
                </c:pt>
                <c:pt idx="2121">
                  <c:v>41555</c:v>
                </c:pt>
                <c:pt idx="2122">
                  <c:v>41556</c:v>
                </c:pt>
                <c:pt idx="2123">
                  <c:v>41557</c:v>
                </c:pt>
                <c:pt idx="2124">
                  <c:v>41558</c:v>
                </c:pt>
                <c:pt idx="2125">
                  <c:v>41561</c:v>
                </c:pt>
                <c:pt idx="2126">
                  <c:v>41562</c:v>
                </c:pt>
                <c:pt idx="2127">
                  <c:v>41563</c:v>
                </c:pt>
                <c:pt idx="2128">
                  <c:v>41564</c:v>
                </c:pt>
                <c:pt idx="2129">
                  <c:v>41565</c:v>
                </c:pt>
                <c:pt idx="2130">
                  <c:v>41568</c:v>
                </c:pt>
                <c:pt idx="2131">
                  <c:v>41569</c:v>
                </c:pt>
                <c:pt idx="2132">
                  <c:v>41570</c:v>
                </c:pt>
                <c:pt idx="2133">
                  <c:v>41571</c:v>
                </c:pt>
                <c:pt idx="2134">
                  <c:v>41572</c:v>
                </c:pt>
                <c:pt idx="2135">
                  <c:v>41575</c:v>
                </c:pt>
                <c:pt idx="2136">
                  <c:v>41576</c:v>
                </c:pt>
                <c:pt idx="2137">
                  <c:v>41577</c:v>
                </c:pt>
                <c:pt idx="2138">
                  <c:v>41578</c:v>
                </c:pt>
                <c:pt idx="2139">
                  <c:v>41579</c:v>
                </c:pt>
                <c:pt idx="2140">
                  <c:v>41582</c:v>
                </c:pt>
                <c:pt idx="2141">
                  <c:v>41583</c:v>
                </c:pt>
                <c:pt idx="2142">
                  <c:v>41584</c:v>
                </c:pt>
                <c:pt idx="2143">
                  <c:v>41585</c:v>
                </c:pt>
                <c:pt idx="2144">
                  <c:v>41586</c:v>
                </c:pt>
                <c:pt idx="2145">
                  <c:v>41589</c:v>
                </c:pt>
                <c:pt idx="2146">
                  <c:v>41590</c:v>
                </c:pt>
                <c:pt idx="2147">
                  <c:v>41591</c:v>
                </c:pt>
                <c:pt idx="2148">
                  <c:v>41592</c:v>
                </c:pt>
                <c:pt idx="2149">
                  <c:v>41593</c:v>
                </c:pt>
                <c:pt idx="2150">
                  <c:v>41596</c:v>
                </c:pt>
                <c:pt idx="2151">
                  <c:v>41597</c:v>
                </c:pt>
                <c:pt idx="2152">
                  <c:v>41598</c:v>
                </c:pt>
                <c:pt idx="2153">
                  <c:v>41599</c:v>
                </c:pt>
                <c:pt idx="2154">
                  <c:v>41600</c:v>
                </c:pt>
                <c:pt idx="2155">
                  <c:v>41603</c:v>
                </c:pt>
                <c:pt idx="2156">
                  <c:v>41604</c:v>
                </c:pt>
                <c:pt idx="2157">
                  <c:v>41605</c:v>
                </c:pt>
                <c:pt idx="2158">
                  <c:v>41606</c:v>
                </c:pt>
                <c:pt idx="2159">
                  <c:v>41607</c:v>
                </c:pt>
                <c:pt idx="2160">
                  <c:v>41610</c:v>
                </c:pt>
                <c:pt idx="2161">
                  <c:v>41611</c:v>
                </c:pt>
                <c:pt idx="2162">
                  <c:v>41612</c:v>
                </c:pt>
                <c:pt idx="2163">
                  <c:v>41613</c:v>
                </c:pt>
                <c:pt idx="2164">
                  <c:v>41614</c:v>
                </c:pt>
                <c:pt idx="2165">
                  <c:v>41617</c:v>
                </c:pt>
                <c:pt idx="2166">
                  <c:v>41618</c:v>
                </c:pt>
                <c:pt idx="2167">
                  <c:v>41619</c:v>
                </c:pt>
                <c:pt idx="2168">
                  <c:v>41620</c:v>
                </c:pt>
                <c:pt idx="2169">
                  <c:v>41621</c:v>
                </c:pt>
                <c:pt idx="2170">
                  <c:v>41624</c:v>
                </c:pt>
                <c:pt idx="2171">
                  <c:v>41625</c:v>
                </c:pt>
                <c:pt idx="2172">
                  <c:v>41626</c:v>
                </c:pt>
                <c:pt idx="2173">
                  <c:v>41627</c:v>
                </c:pt>
                <c:pt idx="2174">
                  <c:v>41628</c:v>
                </c:pt>
                <c:pt idx="2175">
                  <c:v>41631</c:v>
                </c:pt>
                <c:pt idx="2176">
                  <c:v>41632</c:v>
                </c:pt>
                <c:pt idx="2177">
                  <c:v>41633</c:v>
                </c:pt>
                <c:pt idx="2178">
                  <c:v>41634</c:v>
                </c:pt>
                <c:pt idx="2179">
                  <c:v>41635</c:v>
                </c:pt>
                <c:pt idx="2180">
                  <c:v>41638</c:v>
                </c:pt>
                <c:pt idx="2181">
                  <c:v>41639</c:v>
                </c:pt>
                <c:pt idx="2182">
                  <c:v>41641</c:v>
                </c:pt>
                <c:pt idx="2183">
                  <c:v>41642</c:v>
                </c:pt>
                <c:pt idx="2184">
                  <c:v>41645</c:v>
                </c:pt>
                <c:pt idx="2185">
                  <c:v>41646</c:v>
                </c:pt>
                <c:pt idx="2186">
                  <c:v>41647</c:v>
                </c:pt>
                <c:pt idx="2187">
                  <c:v>41648</c:v>
                </c:pt>
                <c:pt idx="2188">
                  <c:v>41649</c:v>
                </c:pt>
                <c:pt idx="2189">
                  <c:v>41652</c:v>
                </c:pt>
                <c:pt idx="2190">
                  <c:v>41653</c:v>
                </c:pt>
                <c:pt idx="2191">
                  <c:v>41654</c:v>
                </c:pt>
                <c:pt idx="2192">
                  <c:v>41655</c:v>
                </c:pt>
                <c:pt idx="2193">
                  <c:v>41656</c:v>
                </c:pt>
                <c:pt idx="2194">
                  <c:v>41659</c:v>
                </c:pt>
                <c:pt idx="2195">
                  <c:v>41660</c:v>
                </c:pt>
                <c:pt idx="2196">
                  <c:v>41661</c:v>
                </c:pt>
                <c:pt idx="2197">
                  <c:v>41662</c:v>
                </c:pt>
                <c:pt idx="2198">
                  <c:v>41663</c:v>
                </c:pt>
                <c:pt idx="2199">
                  <c:v>41666</c:v>
                </c:pt>
                <c:pt idx="2200">
                  <c:v>41667</c:v>
                </c:pt>
                <c:pt idx="2201">
                  <c:v>41668</c:v>
                </c:pt>
                <c:pt idx="2202">
                  <c:v>41669</c:v>
                </c:pt>
                <c:pt idx="2203">
                  <c:v>41677</c:v>
                </c:pt>
                <c:pt idx="2204">
                  <c:v>41680</c:v>
                </c:pt>
                <c:pt idx="2205">
                  <c:v>41681</c:v>
                </c:pt>
                <c:pt idx="2206">
                  <c:v>41682</c:v>
                </c:pt>
                <c:pt idx="2207">
                  <c:v>41683</c:v>
                </c:pt>
                <c:pt idx="2208">
                  <c:v>41684</c:v>
                </c:pt>
                <c:pt idx="2209">
                  <c:v>41687</c:v>
                </c:pt>
                <c:pt idx="2210">
                  <c:v>41688</c:v>
                </c:pt>
                <c:pt idx="2211">
                  <c:v>41689</c:v>
                </c:pt>
                <c:pt idx="2212">
                  <c:v>41690</c:v>
                </c:pt>
                <c:pt idx="2213">
                  <c:v>41691</c:v>
                </c:pt>
                <c:pt idx="2214">
                  <c:v>41694</c:v>
                </c:pt>
                <c:pt idx="2215">
                  <c:v>41695</c:v>
                </c:pt>
                <c:pt idx="2216">
                  <c:v>41696</c:v>
                </c:pt>
                <c:pt idx="2217">
                  <c:v>41697</c:v>
                </c:pt>
                <c:pt idx="2218">
                  <c:v>41698</c:v>
                </c:pt>
                <c:pt idx="2219">
                  <c:v>41701</c:v>
                </c:pt>
                <c:pt idx="2220">
                  <c:v>41702</c:v>
                </c:pt>
                <c:pt idx="2221">
                  <c:v>41703</c:v>
                </c:pt>
                <c:pt idx="2222">
                  <c:v>41704</c:v>
                </c:pt>
                <c:pt idx="2223">
                  <c:v>41705</c:v>
                </c:pt>
                <c:pt idx="2224">
                  <c:v>41708</c:v>
                </c:pt>
                <c:pt idx="2225">
                  <c:v>41709</c:v>
                </c:pt>
                <c:pt idx="2226">
                  <c:v>41710</c:v>
                </c:pt>
                <c:pt idx="2227">
                  <c:v>41711</c:v>
                </c:pt>
                <c:pt idx="2228">
                  <c:v>41712</c:v>
                </c:pt>
                <c:pt idx="2229">
                  <c:v>41715</c:v>
                </c:pt>
                <c:pt idx="2230">
                  <c:v>41716</c:v>
                </c:pt>
                <c:pt idx="2231">
                  <c:v>41717</c:v>
                </c:pt>
                <c:pt idx="2232">
                  <c:v>41718</c:v>
                </c:pt>
                <c:pt idx="2233">
                  <c:v>41719</c:v>
                </c:pt>
                <c:pt idx="2234">
                  <c:v>41722</c:v>
                </c:pt>
                <c:pt idx="2235">
                  <c:v>41723</c:v>
                </c:pt>
                <c:pt idx="2236">
                  <c:v>41724</c:v>
                </c:pt>
                <c:pt idx="2237">
                  <c:v>41725</c:v>
                </c:pt>
                <c:pt idx="2238">
                  <c:v>41726</c:v>
                </c:pt>
                <c:pt idx="2239">
                  <c:v>41729</c:v>
                </c:pt>
                <c:pt idx="2240">
                  <c:v>41730</c:v>
                </c:pt>
                <c:pt idx="2241">
                  <c:v>41731</c:v>
                </c:pt>
                <c:pt idx="2242">
                  <c:v>41732</c:v>
                </c:pt>
                <c:pt idx="2243">
                  <c:v>41733</c:v>
                </c:pt>
                <c:pt idx="2244">
                  <c:v>41737</c:v>
                </c:pt>
                <c:pt idx="2245">
                  <c:v>41738</c:v>
                </c:pt>
                <c:pt idx="2246">
                  <c:v>41739</c:v>
                </c:pt>
                <c:pt idx="2247">
                  <c:v>41740</c:v>
                </c:pt>
                <c:pt idx="2248">
                  <c:v>41743</c:v>
                </c:pt>
                <c:pt idx="2249">
                  <c:v>41744</c:v>
                </c:pt>
                <c:pt idx="2250">
                  <c:v>41745</c:v>
                </c:pt>
                <c:pt idx="2251">
                  <c:v>41746</c:v>
                </c:pt>
                <c:pt idx="2252">
                  <c:v>41747</c:v>
                </c:pt>
                <c:pt idx="2253">
                  <c:v>41750</c:v>
                </c:pt>
                <c:pt idx="2254">
                  <c:v>41751</c:v>
                </c:pt>
                <c:pt idx="2255">
                  <c:v>41752</c:v>
                </c:pt>
                <c:pt idx="2256">
                  <c:v>41753</c:v>
                </c:pt>
                <c:pt idx="2257">
                  <c:v>41754</c:v>
                </c:pt>
                <c:pt idx="2258">
                  <c:v>41757</c:v>
                </c:pt>
                <c:pt idx="2259">
                  <c:v>41758</c:v>
                </c:pt>
                <c:pt idx="2260">
                  <c:v>41759</c:v>
                </c:pt>
                <c:pt idx="2261">
                  <c:v>41764</c:v>
                </c:pt>
                <c:pt idx="2262">
                  <c:v>41765</c:v>
                </c:pt>
                <c:pt idx="2263">
                  <c:v>41766</c:v>
                </c:pt>
                <c:pt idx="2264">
                  <c:v>41767</c:v>
                </c:pt>
                <c:pt idx="2265">
                  <c:v>41768</c:v>
                </c:pt>
                <c:pt idx="2266">
                  <c:v>41771</c:v>
                </c:pt>
                <c:pt idx="2267">
                  <c:v>41772</c:v>
                </c:pt>
                <c:pt idx="2268">
                  <c:v>41773</c:v>
                </c:pt>
                <c:pt idx="2269">
                  <c:v>41774</c:v>
                </c:pt>
                <c:pt idx="2270">
                  <c:v>41775</c:v>
                </c:pt>
                <c:pt idx="2271">
                  <c:v>41778</c:v>
                </c:pt>
                <c:pt idx="2272">
                  <c:v>41779</c:v>
                </c:pt>
                <c:pt idx="2273">
                  <c:v>41780</c:v>
                </c:pt>
                <c:pt idx="2274">
                  <c:v>41781</c:v>
                </c:pt>
                <c:pt idx="2275">
                  <c:v>41782</c:v>
                </c:pt>
                <c:pt idx="2276">
                  <c:v>41785</c:v>
                </c:pt>
                <c:pt idx="2277">
                  <c:v>41786</c:v>
                </c:pt>
                <c:pt idx="2278">
                  <c:v>41787</c:v>
                </c:pt>
                <c:pt idx="2279">
                  <c:v>41788</c:v>
                </c:pt>
                <c:pt idx="2280">
                  <c:v>41789</c:v>
                </c:pt>
                <c:pt idx="2281">
                  <c:v>41793</c:v>
                </c:pt>
                <c:pt idx="2282">
                  <c:v>41794</c:v>
                </c:pt>
                <c:pt idx="2283">
                  <c:v>41795</c:v>
                </c:pt>
                <c:pt idx="2284">
                  <c:v>41796</c:v>
                </c:pt>
                <c:pt idx="2285">
                  <c:v>41799</c:v>
                </c:pt>
                <c:pt idx="2286">
                  <c:v>41800</c:v>
                </c:pt>
                <c:pt idx="2287">
                  <c:v>41801</c:v>
                </c:pt>
                <c:pt idx="2288">
                  <c:v>41802</c:v>
                </c:pt>
                <c:pt idx="2289">
                  <c:v>41803</c:v>
                </c:pt>
                <c:pt idx="2290">
                  <c:v>41806</c:v>
                </c:pt>
                <c:pt idx="2291">
                  <c:v>41807</c:v>
                </c:pt>
                <c:pt idx="2292">
                  <c:v>41808</c:v>
                </c:pt>
                <c:pt idx="2293">
                  <c:v>41809</c:v>
                </c:pt>
                <c:pt idx="2294">
                  <c:v>41810</c:v>
                </c:pt>
                <c:pt idx="2295">
                  <c:v>41813</c:v>
                </c:pt>
                <c:pt idx="2296">
                  <c:v>41814</c:v>
                </c:pt>
                <c:pt idx="2297">
                  <c:v>41815</c:v>
                </c:pt>
                <c:pt idx="2298">
                  <c:v>41816</c:v>
                </c:pt>
                <c:pt idx="2299">
                  <c:v>41817</c:v>
                </c:pt>
                <c:pt idx="2300">
                  <c:v>41820</c:v>
                </c:pt>
                <c:pt idx="2301">
                  <c:v>41821</c:v>
                </c:pt>
                <c:pt idx="2302">
                  <c:v>41822</c:v>
                </c:pt>
                <c:pt idx="2303">
                  <c:v>41823</c:v>
                </c:pt>
                <c:pt idx="2304">
                  <c:v>41824</c:v>
                </c:pt>
                <c:pt idx="2305">
                  <c:v>41827</c:v>
                </c:pt>
                <c:pt idx="2306">
                  <c:v>41828</c:v>
                </c:pt>
                <c:pt idx="2307">
                  <c:v>41829</c:v>
                </c:pt>
                <c:pt idx="2308">
                  <c:v>41830</c:v>
                </c:pt>
                <c:pt idx="2309">
                  <c:v>41831</c:v>
                </c:pt>
                <c:pt idx="2310">
                  <c:v>41834</c:v>
                </c:pt>
                <c:pt idx="2311">
                  <c:v>41835</c:v>
                </c:pt>
                <c:pt idx="2312">
                  <c:v>41836</c:v>
                </c:pt>
                <c:pt idx="2313">
                  <c:v>41837</c:v>
                </c:pt>
                <c:pt idx="2314">
                  <c:v>41838</c:v>
                </c:pt>
                <c:pt idx="2315">
                  <c:v>41841</c:v>
                </c:pt>
                <c:pt idx="2316">
                  <c:v>41842</c:v>
                </c:pt>
                <c:pt idx="2317">
                  <c:v>41843</c:v>
                </c:pt>
                <c:pt idx="2318">
                  <c:v>41844</c:v>
                </c:pt>
                <c:pt idx="2319">
                  <c:v>41845</c:v>
                </c:pt>
                <c:pt idx="2320">
                  <c:v>41848</c:v>
                </c:pt>
                <c:pt idx="2321">
                  <c:v>41849</c:v>
                </c:pt>
                <c:pt idx="2322">
                  <c:v>41850</c:v>
                </c:pt>
                <c:pt idx="2323">
                  <c:v>41851</c:v>
                </c:pt>
                <c:pt idx="2324">
                  <c:v>41852</c:v>
                </c:pt>
                <c:pt idx="2325">
                  <c:v>41855</c:v>
                </c:pt>
                <c:pt idx="2326">
                  <c:v>41856</c:v>
                </c:pt>
                <c:pt idx="2327">
                  <c:v>41857</c:v>
                </c:pt>
                <c:pt idx="2328">
                  <c:v>41858</c:v>
                </c:pt>
                <c:pt idx="2329">
                  <c:v>41859</c:v>
                </c:pt>
                <c:pt idx="2330">
                  <c:v>41862</c:v>
                </c:pt>
                <c:pt idx="2331">
                  <c:v>41863</c:v>
                </c:pt>
                <c:pt idx="2332">
                  <c:v>41864</c:v>
                </c:pt>
                <c:pt idx="2333">
                  <c:v>41865</c:v>
                </c:pt>
                <c:pt idx="2334">
                  <c:v>41866</c:v>
                </c:pt>
                <c:pt idx="2335">
                  <c:v>41869</c:v>
                </c:pt>
                <c:pt idx="2336">
                  <c:v>41870</c:v>
                </c:pt>
                <c:pt idx="2337">
                  <c:v>41871</c:v>
                </c:pt>
                <c:pt idx="2338">
                  <c:v>41872</c:v>
                </c:pt>
                <c:pt idx="2339">
                  <c:v>41873</c:v>
                </c:pt>
                <c:pt idx="2340">
                  <c:v>41876</c:v>
                </c:pt>
                <c:pt idx="2341">
                  <c:v>41877</c:v>
                </c:pt>
                <c:pt idx="2342">
                  <c:v>41878</c:v>
                </c:pt>
                <c:pt idx="2343">
                  <c:v>41879</c:v>
                </c:pt>
                <c:pt idx="2344">
                  <c:v>41880</c:v>
                </c:pt>
                <c:pt idx="2345">
                  <c:v>41883</c:v>
                </c:pt>
                <c:pt idx="2346">
                  <c:v>41884</c:v>
                </c:pt>
                <c:pt idx="2347">
                  <c:v>41885</c:v>
                </c:pt>
                <c:pt idx="2348">
                  <c:v>41886</c:v>
                </c:pt>
                <c:pt idx="2349">
                  <c:v>41887</c:v>
                </c:pt>
                <c:pt idx="2350">
                  <c:v>41891</c:v>
                </c:pt>
                <c:pt idx="2351">
                  <c:v>41892</c:v>
                </c:pt>
                <c:pt idx="2352">
                  <c:v>41893</c:v>
                </c:pt>
                <c:pt idx="2353">
                  <c:v>41894</c:v>
                </c:pt>
                <c:pt idx="2354">
                  <c:v>41897</c:v>
                </c:pt>
                <c:pt idx="2355">
                  <c:v>41898</c:v>
                </c:pt>
                <c:pt idx="2356">
                  <c:v>41899</c:v>
                </c:pt>
                <c:pt idx="2357">
                  <c:v>41900</c:v>
                </c:pt>
                <c:pt idx="2358">
                  <c:v>41901</c:v>
                </c:pt>
                <c:pt idx="2359">
                  <c:v>41904</c:v>
                </c:pt>
                <c:pt idx="2360">
                  <c:v>41905</c:v>
                </c:pt>
                <c:pt idx="2361">
                  <c:v>41906</c:v>
                </c:pt>
                <c:pt idx="2362">
                  <c:v>41907</c:v>
                </c:pt>
                <c:pt idx="2363">
                  <c:v>41908</c:v>
                </c:pt>
                <c:pt idx="2364">
                  <c:v>41911</c:v>
                </c:pt>
                <c:pt idx="2365">
                  <c:v>41912</c:v>
                </c:pt>
                <c:pt idx="2366">
                  <c:v>41920</c:v>
                </c:pt>
                <c:pt idx="2367">
                  <c:v>41921</c:v>
                </c:pt>
                <c:pt idx="2368">
                  <c:v>41922</c:v>
                </c:pt>
                <c:pt idx="2369">
                  <c:v>41925</c:v>
                </c:pt>
                <c:pt idx="2370">
                  <c:v>41926</c:v>
                </c:pt>
                <c:pt idx="2371">
                  <c:v>41927</c:v>
                </c:pt>
                <c:pt idx="2372">
                  <c:v>41928</c:v>
                </c:pt>
                <c:pt idx="2373">
                  <c:v>41929</c:v>
                </c:pt>
                <c:pt idx="2374">
                  <c:v>41932</c:v>
                </c:pt>
                <c:pt idx="2375">
                  <c:v>41933</c:v>
                </c:pt>
                <c:pt idx="2376">
                  <c:v>41934</c:v>
                </c:pt>
                <c:pt idx="2377">
                  <c:v>41935</c:v>
                </c:pt>
                <c:pt idx="2378">
                  <c:v>41936</c:v>
                </c:pt>
                <c:pt idx="2379">
                  <c:v>41939</c:v>
                </c:pt>
                <c:pt idx="2380">
                  <c:v>41940</c:v>
                </c:pt>
                <c:pt idx="2381">
                  <c:v>41941</c:v>
                </c:pt>
                <c:pt idx="2382">
                  <c:v>41942</c:v>
                </c:pt>
                <c:pt idx="2383">
                  <c:v>41943</c:v>
                </c:pt>
                <c:pt idx="2384">
                  <c:v>41946</c:v>
                </c:pt>
                <c:pt idx="2385">
                  <c:v>41947</c:v>
                </c:pt>
                <c:pt idx="2386">
                  <c:v>41948</c:v>
                </c:pt>
                <c:pt idx="2387">
                  <c:v>41949</c:v>
                </c:pt>
                <c:pt idx="2388">
                  <c:v>41950</c:v>
                </c:pt>
                <c:pt idx="2389">
                  <c:v>41953</c:v>
                </c:pt>
                <c:pt idx="2390">
                  <c:v>41954</c:v>
                </c:pt>
                <c:pt idx="2391">
                  <c:v>41955</c:v>
                </c:pt>
                <c:pt idx="2392">
                  <c:v>41956</c:v>
                </c:pt>
                <c:pt idx="2393">
                  <c:v>41957</c:v>
                </c:pt>
                <c:pt idx="2394">
                  <c:v>41960</c:v>
                </c:pt>
                <c:pt idx="2395">
                  <c:v>41961</c:v>
                </c:pt>
                <c:pt idx="2396">
                  <c:v>41962</c:v>
                </c:pt>
                <c:pt idx="2397">
                  <c:v>41963</c:v>
                </c:pt>
                <c:pt idx="2398">
                  <c:v>41964</c:v>
                </c:pt>
                <c:pt idx="2399">
                  <c:v>41967</c:v>
                </c:pt>
                <c:pt idx="2400">
                  <c:v>41968</c:v>
                </c:pt>
                <c:pt idx="2401">
                  <c:v>41969</c:v>
                </c:pt>
                <c:pt idx="2402">
                  <c:v>41970</c:v>
                </c:pt>
                <c:pt idx="2403">
                  <c:v>41971</c:v>
                </c:pt>
                <c:pt idx="2404">
                  <c:v>41974</c:v>
                </c:pt>
                <c:pt idx="2405">
                  <c:v>41975</c:v>
                </c:pt>
                <c:pt idx="2406">
                  <c:v>41976</c:v>
                </c:pt>
                <c:pt idx="2407">
                  <c:v>41977</c:v>
                </c:pt>
                <c:pt idx="2408">
                  <c:v>41978</c:v>
                </c:pt>
                <c:pt idx="2409">
                  <c:v>41981</c:v>
                </c:pt>
                <c:pt idx="2410">
                  <c:v>41982</c:v>
                </c:pt>
                <c:pt idx="2411">
                  <c:v>41983</c:v>
                </c:pt>
                <c:pt idx="2412">
                  <c:v>41984</c:v>
                </c:pt>
                <c:pt idx="2413">
                  <c:v>41985</c:v>
                </c:pt>
                <c:pt idx="2414">
                  <c:v>41988</c:v>
                </c:pt>
                <c:pt idx="2415">
                  <c:v>41989</c:v>
                </c:pt>
                <c:pt idx="2416">
                  <c:v>41990</c:v>
                </c:pt>
                <c:pt idx="2417">
                  <c:v>41991</c:v>
                </c:pt>
                <c:pt idx="2418">
                  <c:v>41992</c:v>
                </c:pt>
                <c:pt idx="2419">
                  <c:v>41995</c:v>
                </c:pt>
                <c:pt idx="2420">
                  <c:v>41996</c:v>
                </c:pt>
                <c:pt idx="2421">
                  <c:v>41997</c:v>
                </c:pt>
                <c:pt idx="2422">
                  <c:v>41998</c:v>
                </c:pt>
                <c:pt idx="2423">
                  <c:v>41999</c:v>
                </c:pt>
                <c:pt idx="2424">
                  <c:v>42002</c:v>
                </c:pt>
                <c:pt idx="2425">
                  <c:v>42003</c:v>
                </c:pt>
                <c:pt idx="2426">
                  <c:v>42004</c:v>
                </c:pt>
                <c:pt idx="2427">
                  <c:v>42009</c:v>
                </c:pt>
                <c:pt idx="2428">
                  <c:v>42010</c:v>
                </c:pt>
                <c:pt idx="2429">
                  <c:v>42011</c:v>
                </c:pt>
                <c:pt idx="2430">
                  <c:v>42012</c:v>
                </c:pt>
                <c:pt idx="2431">
                  <c:v>42013</c:v>
                </c:pt>
                <c:pt idx="2432">
                  <c:v>42016</c:v>
                </c:pt>
                <c:pt idx="2433">
                  <c:v>42017</c:v>
                </c:pt>
                <c:pt idx="2434">
                  <c:v>42018</c:v>
                </c:pt>
                <c:pt idx="2435">
                  <c:v>42019</c:v>
                </c:pt>
                <c:pt idx="2436">
                  <c:v>42020</c:v>
                </c:pt>
                <c:pt idx="2437">
                  <c:v>42023</c:v>
                </c:pt>
                <c:pt idx="2438">
                  <c:v>42024</c:v>
                </c:pt>
                <c:pt idx="2439">
                  <c:v>42025</c:v>
                </c:pt>
                <c:pt idx="2440">
                  <c:v>42026</c:v>
                </c:pt>
                <c:pt idx="2441">
                  <c:v>42027</c:v>
                </c:pt>
                <c:pt idx="2442">
                  <c:v>42030</c:v>
                </c:pt>
                <c:pt idx="2443">
                  <c:v>42031</c:v>
                </c:pt>
                <c:pt idx="2444">
                  <c:v>42032</c:v>
                </c:pt>
                <c:pt idx="2445">
                  <c:v>42033</c:v>
                </c:pt>
                <c:pt idx="2446">
                  <c:v>42034</c:v>
                </c:pt>
                <c:pt idx="2447">
                  <c:v>42037</c:v>
                </c:pt>
                <c:pt idx="2448">
                  <c:v>42038</c:v>
                </c:pt>
                <c:pt idx="2449">
                  <c:v>42039</c:v>
                </c:pt>
                <c:pt idx="2450">
                  <c:v>42040</c:v>
                </c:pt>
                <c:pt idx="2451">
                  <c:v>42041</c:v>
                </c:pt>
                <c:pt idx="2452">
                  <c:v>42044</c:v>
                </c:pt>
                <c:pt idx="2453">
                  <c:v>42045</c:v>
                </c:pt>
                <c:pt idx="2454">
                  <c:v>42046</c:v>
                </c:pt>
                <c:pt idx="2455">
                  <c:v>42047</c:v>
                </c:pt>
                <c:pt idx="2456">
                  <c:v>42048</c:v>
                </c:pt>
                <c:pt idx="2457">
                  <c:v>42051</c:v>
                </c:pt>
                <c:pt idx="2458">
                  <c:v>42052</c:v>
                </c:pt>
                <c:pt idx="2459">
                  <c:v>42060</c:v>
                </c:pt>
                <c:pt idx="2460">
                  <c:v>42061</c:v>
                </c:pt>
                <c:pt idx="2461">
                  <c:v>42062</c:v>
                </c:pt>
                <c:pt idx="2462">
                  <c:v>42065</c:v>
                </c:pt>
                <c:pt idx="2463">
                  <c:v>42066</c:v>
                </c:pt>
                <c:pt idx="2464">
                  <c:v>42067</c:v>
                </c:pt>
                <c:pt idx="2465">
                  <c:v>42068</c:v>
                </c:pt>
                <c:pt idx="2466">
                  <c:v>42069</c:v>
                </c:pt>
                <c:pt idx="2467">
                  <c:v>42072</c:v>
                </c:pt>
                <c:pt idx="2468">
                  <c:v>42073</c:v>
                </c:pt>
                <c:pt idx="2469">
                  <c:v>42074</c:v>
                </c:pt>
                <c:pt idx="2470">
                  <c:v>42075</c:v>
                </c:pt>
                <c:pt idx="2471">
                  <c:v>42076</c:v>
                </c:pt>
                <c:pt idx="2472">
                  <c:v>42079</c:v>
                </c:pt>
                <c:pt idx="2473">
                  <c:v>42080</c:v>
                </c:pt>
                <c:pt idx="2474">
                  <c:v>42081</c:v>
                </c:pt>
                <c:pt idx="2475">
                  <c:v>42082</c:v>
                </c:pt>
                <c:pt idx="2476">
                  <c:v>42083</c:v>
                </c:pt>
                <c:pt idx="2477">
                  <c:v>42086</c:v>
                </c:pt>
                <c:pt idx="2478">
                  <c:v>42087</c:v>
                </c:pt>
                <c:pt idx="2479">
                  <c:v>42088</c:v>
                </c:pt>
                <c:pt idx="2480">
                  <c:v>42089</c:v>
                </c:pt>
                <c:pt idx="2481">
                  <c:v>42090</c:v>
                </c:pt>
                <c:pt idx="2482">
                  <c:v>42093</c:v>
                </c:pt>
                <c:pt idx="2483">
                  <c:v>42094</c:v>
                </c:pt>
                <c:pt idx="2484">
                  <c:v>42095</c:v>
                </c:pt>
                <c:pt idx="2485">
                  <c:v>42096</c:v>
                </c:pt>
                <c:pt idx="2486">
                  <c:v>42097</c:v>
                </c:pt>
                <c:pt idx="2487">
                  <c:v>42101</c:v>
                </c:pt>
                <c:pt idx="2488">
                  <c:v>42102</c:v>
                </c:pt>
                <c:pt idx="2489">
                  <c:v>42103</c:v>
                </c:pt>
                <c:pt idx="2490">
                  <c:v>42104</c:v>
                </c:pt>
                <c:pt idx="2491">
                  <c:v>42107</c:v>
                </c:pt>
                <c:pt idx="2492">
                  <c:v>42108</c:v>
                </c:pt>
                <c:pt idx="2493">
                  <c:v>42109</c:v>
                </c:pt>
                <c:pt idx="2494">
                  <c:v>42110</c:v>
                </c:pt>
                <c:pt idx="2495">
                  <c:v>42111</c:v>
                </c:pt>
                <c:pt idx="2496">
                  <c:v>42114</c:v>
                </c:pt>
                <c:pt idx="2497">
                  <c:v>42115</c:v>
                </c:pt>
                <c:pt idx="2498">
                  <c:v>42116</c:v>
                </c:pt>
                <c:pt idx="2499">
                  <c:v>42117</c:v>
                </c:pt>
                <c:pt idx="2500">
                  <c:v>42118</c:v>
                </c:pt>
                <c:pt idx="2501">
                  <c:v>42121</c:v>
                </c:pt>
                <c:pt idx="2502">
                  <c:v>42122</c:v>
                </c:pt>
                <c:pt idx="2503">
                  <c:v>42123</c:v>
                </c:pt>
                <c:pt idx="2504">
                  <c:v>42124</c:v>
                </c:pt>
                <c:pt idx="2505">
                  <c:v>42128</c:v>
                </c:pt>
                <c:pt idx="2506">
                  <c:v>42129</c:v>
                </c:pt>
                <c:pt idx="2507">
                  <c:v>42130</c:v>
                </c:pt>
                <c:pt idx="2508">
                  <c:v>42131</c:v>
                </c:pt>
                <c:pt idx="2509">
                  <c:v>42132</c:v>
                </c:pt>
                <c:pt idx="2510">
                  <c:v>42135</c:v>
                </c:pt>
                <c:pt idx="2511">
                  <c:v>42136</c:v>
                </c:pt>
                <c:pt idx="2512">
                  <c:v>42137</c:v>
                </c:pt>
                <c:pt idx="2513">
                  <c:v>42138</c:v>
                </c:pt>
                <c:pt idx="2514">
                  <c:v>42139</c:v>
                </c:pt>
                <c:pt idx="2515">
                  <c:v>42142</c:v>
                </c:pt>
                <c:pt idx="2516">
                  <c:v>42143</c:v>
                </c:pt>
                <c:pt idx="2517">
                  <c:v>42144</c:v>
                </c:pt>
                <c:pt idx="2518">
                  <c:v>42145</c:v>
                </c:pt>
                <c:pt idx="2519">
                  <c:v>42146</c:v>
                </c:pt>
                <c:pt idx="2520">
                  <c:v>42149</c:v>
                </c:pt>
                <c:pt idx="2521">
                  <c:v>42150</c:v>
                </c:pt>
                <c:pt idx="2522">
                  <c:v>42151</c:v>
                </c:pt>
                <c:pt idx="2523">
                  <c:v>42152</c:v>
                </c:pt>
                <c:pt idx="2524">
                  <c:v>42153</c:v>
                </c:pt>
                <c:pt idx="2525">
                  <c:v>42156</c:v>
                </c:pt>
                <c:pt idx="2526">
                  <c:v>42157</c:v>
                </c:pt>
                <c:pt idx="2527">
                  <c:v>42158</c:v>
                </c:pt>
                <c:pt idx="2528">
                  <c:v>42159</c:v>
                </c:pt>
                <c:pt idx="2529">
                  <c:v>42160</c:v>
                </c:pt>
                <c:pt idx="2530">
                  <c:v>42163</c:v>
                </c:pt>
                <c:pt idx="2531">
                  <c:v>42164</c:v>
                </c:pt>
                <c:pt idx="2532">
                  <c:v>42165</c:v>
                </c:pt>
                <c:pt idx="2533">
                  <c:v>42166</c:v>
                </c:pt>
                <c:pt idx="2534">
                  <c:v>42167</c:v>
                </c:pt>
                <c:pt idx="2535">
                  <c:v>42170</c:v>
                </c:pt>
                <c:pt idx="2536">
                  <c:v>42171</c:v>
                </c:pt>
                <c:pt idx="2537">
                  <c:v>42172</c:v>
                </c:pt>
                <c:pt idx="2538">
                  <c:v>42173</c:v>
                </c:pt>
                <c:pt idx="2539">
                  <c:v>42174</c:v>
                </c:pt>
                <c:pt idx="2540">
                  <c:v>42178</c:v>
                </c:pt>
                <c:pt idx="2541">
                  <c:v>42179</c:v>
                </c:pt>
                <c:pt idx="2542">
                  <c:v>42180</c:v>
                </c:pt>
                <c:pt idx="2543">
                  <c:v>42181</c:v>
                </c:pt>
                <c:pt idx="2544">
                  <c:v>42184</c:v>
                </c:pt>
                <c:pt idx="2545">
                  <c:v>42185</c:v>
                </c:pt>
                <c:pt idx="2546">
                  <c:v>42186</c:v>
                </c:pt>
                <c:pt idx="2547">
                  <c:v>42187</c:v>
                </c:pt>
                <c:pt idx="2548">
                  <c:v>42188</c:v>
                </c:pt>
                <c:pt idx="2549">
                  <c:v>42191</c:v>
                </c:pt>
                <c:pt idx="2550">
                  <c:v>42192</c:v>
                </c:pt>
                <c:pt idx="2551">
                  <c:v>42193</c:v>
                </c:pt>
                <c:pt idx="2552">
                  <c:v>42194</c:v>
                </c:pt>
                <c:pt idx="2553">
                  <c:v>42195</c:v>
                </c:pt>
                <c:pt idx="2554">
                  <c:v>42198</c:v>
                </c:pt>
                <c:pt idx="2555">
                  <c:v>42199</c:v>
                </c:pt>
                <c:pt idx="2556">
                  <c:v>42200</c:v>
                </c:pt>
                <c:pt idx="2557">
                  <c:v>42201</c:v>
                </c:pt>
                <c:pt idx="2558">
                  <c:v>42202</c:v>
                </c:pt>
                <c:pt idx="2559">
                  <c:v>42205</c:v>
                </c:pt>
                <c:pt idx="2560">
                  <c:v>42206</c:v>
                </c:pt>
                <c:pt idx="2561">
                  <c:v>42207</c:v>
                </c:pt>
                <c:pt idx="2562">
                  <c:v>42208</c:v>
                </c:pt>
                <c:pt idx="2563">
                  <c:v>42209</c:v>
                </c:pt>
                <c:pt idx="2564">
                  <c:v>42212</c:v>
                </c:pt>
                <c:pt idx="2565">
                  <c:v>42213</c:v>
                </c:pt>
                <c:pt idx="2566">
                  <c:v>42214</c:v>
                </c:pt>
                <c:pt idx="2567">
                  <c:v>42215</c:v>
                </c:pt>
                <c:pt idx="2568">
                  <c:v>42216</c:v>
                </c:pt>
                <c:pt idx="2569">
                  <c:v>42219</c:v>
                </c:pt>
                <c:pt idx="2570">
                  <c:v>42220</c:v>
                </c:pt>
                <c:pt idx="2571">
                  <c:v>42221</c:v>
                </c:pt>
                <c:pt idx="2572">
                  <c:v>42222</c:v>
                </c:pt>
                <c:pt idx="2573">
                  <c:v>42223</c:v>
                </c:pt>
                <c:pt idx="2574">
                  <c:v>42226</c:v>
                </c:pt>
                <c:pt idx="2575">
                  <c:v>42227</c:v>
                </c:pt>
                <c:pt idx="2576">
                  <c:v>42228</c:v>
                </c:pt>
                <c:pt idx="2577">
                  <c:v>42229</c:v>
                </c:pt>
                <c:pt idx="2578">
                  <c:v>42230</c:v>
                </c:pt>
                <c:pt idx="2579">
                  <c:v>42233</c:v>
                </c:pt>
                <c:pt idx="2580">
                  <c:v>42234</c:v>
                </c:pt>
                <c:pt idx="2581">
                  <c:v>42235</c:v>
                </c:pt>
                <c:pt idx="2582">
                  <c:v>42236</c:v>
                </c:pt>
                <c:pt idx="2583">
                  <c:v>42237</c:v>
                </c:pt>
                <c:pt idx="2584">
                  <c:v>42240</c:v>
                </c:pt>
                <c:pt idx="2585">
                  <c:v>42241</c:v>
                </c:pt>
                <c:pt idx="2586">
                  <c:v>42242</c:v>
                </c:pt>
                <c:pt idx="2587">
                  <c:v>42243</c:v>
                </c:pt>
                <c:pt idx="2588">
                  <c:v>42244</c:v>
                </c:pt>
                <c:pt idx="2589">
                  <c:v>42247</c:v>
                </c:pt>
                <c:pt idx="2590">
                  <c:v>42248</c:v>
                </c:pt>
                <c:pt idx="2591">
                  <c:v>42249</c:v>
                </c:pt>
                <c:pt idx="2592">
                  <c:v>42254</c:v>
                </c:pt>
                <c:pt idx="2593">
                  <c:v>42255</c:v>
                </c:pt>
                <c:pt idx="2594">
                  <c:v>42256</c:v>
                </c:pt>
                <c:pt idx="2595">
                  <c:v>42257</c:v>
                </c:pt>
                <c:pt idx="2596">
                  <c:v>42258</c:v>
                </c:pt>
                <c:pt idx="2597">
                  <c:v>42261</c:v>
                </c:pt>
                <c:pt idx="2598">
                  <c:v>42262</c:v>
                </c:pt>
                <c:pt idx="2599">
                  <c:v>42263</c:v>
                </c:pt>
                <c:pt idx="2600">
                  <c:v>42264</c:v>
                </c:pt>
                <c:pt idx="2601">
                  <c:v>42265</c:v>
                </c:pt>
                <c:pt idx="2602">
                  <c:v>42268</c:v>
                </c:pt>
                <c:pt idx="2603">
                  <c:v>42269</c:v>
                </c:pt>
                <c:pt idx="2604">
                  <c:v>42270</c:v>
                </c:pt>
                <c:pt idx="2605">
                  <c:v>42271</c:v>
                </c:pt>
                <c:pt idx="2606">
                  <c:v>42272</c:v>
                </c:pt>
                <c:pt idx="2607">
                  <c:v>42275</c:v>
                </c:pt>
                <c:pt idx="2608">
                  <c:v>42276</c:v>
                </c:pt>
                <c:pt idx="2609">
                  <c:v>42277</c:v>
                </c:pt>
                <c:pt idx="2610">
                  <c:v>42285</c:v>
                </c:pt>
                <c:pt idx="2611">
                  <c:v>42286</c:v>
                </c:pt>
                <c:pt idx="2612">
                  <c:v>42289</c:v>
                </c:pt>
                <c:pt idx="2613">
                  <c:v>42290</c:v>
                </c:pt>
                <c:pt idx="2614">
                  <c:v>42291</c:v>
                </c:pt>
                <c:pt idx="2615">
                  <c:v>42292</c:v>
                </c:pt>
                <c:pt idx="2616">
                  <c:v>42293</c:v>
                </c:pt>
                <c:pt idx="2617">
                  <c:v>42296</c:v>
                </c:pt>
                <c:pt idx="2618">
                  <c:v>42297</c:v>
                </c:pt>
                <c:pt idx="2619">
                  <c:v>42298</c:v>
                </c:pt>
                <c:pt idx="2620">
                  <c:v>42299</c:v>
                </c:pt>
                <c:pt idx="2621">
                  <c:v>42300</c:v>
                </c:pt>
                <c:pt idx="2622">
                  <c:v>42303</c:v>
                </c:pt>
                <c:pt idx="2623">
                  <c:v>42304</c:v>
                </c:pt>
                <c:pt idx="2624">
                  <c:v>42305</c:v>
                </c:pt>
                <c:pt idx="2625">
                  <c:v>42306</c:v>
                </c:pt>
                <c:pt idx="2626">
                  <c:v>42307</c:v>
                </c:pt>
                <c:pt idx="2627">
                  <c:v>42310</c:v>
                </c:pt>
                <c:pt idx="2628">
                  <c:v>42311</c:v>
                </c:pt>
                <c:pt idx="2629">
                  <c:v>42312</c:v>
                </c:pt>
                <c:pt idx="2630">
                  <c:v>42313</c:v>
                </c:pt>
                <c:pt idx="2631">
                  <c:v>42314</c:v>
                </c:pt>
                <c:pt idx="2632">
                  <c:v>42317</c:v>
                </c:pt>
                <c:pt idx="2633">
                  <c:v>42318</c:v>
                </c:pt>
                <c:pt idx="2634">
                  <c:v>42319</c:v>
                </c:pt>
                <c:pt idx="2635">
                  <c:v>42320</c:v>
                </c:pt>
                <c:pt idx="2636">
                  <c:v>42321</c:v>
                </c:pt>
                <c:pt idx="2637">
                  <c:v>42324</c:v>
                </c:pt>
                <c:pt idx="2638">
                  <c:v>42325</c:v>
                </c:pt>
                <c:pt idx="2639">
                  <c:v>42326</c:v>
                </c:pt>
                <c:pt idx="2640">
                  <c:v>42327</c:v>
                </c:pt>
                <c:pt idx="2641">
                  <c:v>42328</c:v>
                </c:pt>
                <c:pt idx="2642">
                  <c:v>42331</c:v>
                </c:pt>
                <c:pt idx="2643">
                  <c:v>42332</c:v>
                </c:pt>
                <c:pt idx="2644">
                  <c:v>42333</c:v>
                </c:pt>
                <c:pt idx="2645">
                  <c:v>42334</c:v>
                </c:pt>
                <c:pt idx="2646">
                  <c:v>42335</c:v>
                </c:pt>
                <c:pt idx="2647">
                  <c:v>42338</c:v>
                </c:pt>
                <c:pt idx="2648">
                  <c:v>42339</c:v>
                </c:pt>
                <c:pt idx="2649">
                  <c:v>42340</c:v>
                </c:pt>
                <c:pt idx="2650">
                  <c:v>42341</c:v>
                </c:pt>
                <c:pt idx="2651">
                  <c:v>42342</c:v>
                </c:pt>
                <c:pt idx="2652">
                  <c:v>42345</c:v>
                </c:pt>
                <c:pt idx="2653">
                  <c:v>42346</c:v>
                </c:pt>
                <c:pt idx="2654">
                  <c:v>42347</c:v>
                </c:pt>
                <c:pt idx="2655">
                  <c:v>42348</c:v>
                </c:pt>
                <c:pt idx="2656">
                  <c:v>42349</c:v>
                </c:pt>
                <c:pt idx="2657">
                  <c:v>42352</c:v>
                </c:pt>
                <c:pt idx="2658">
                  <c:v>42353</c:v>
                </c:pt>
                <c:pt idx="2659">
                  <c:v>42354</c:v>
                </c:pt>
                <c:pt idx="2660">
                  <c:v>42355</c:v>
                </c:pt>
                <c:pt idx="2661">
                  <c:v>42356</c:v>
                </c:pt>
                <c:pt idx="2662">
                  <c:v>42359</c:v>
                </c:pt>
                <c:pt idx="2663">
                  <c:v>42360</c:v>
                </c:pt>
                <c:pt idx="2664">
                  <c:v>42361</c:v>
                </c:pt>
                <c:pt idx="2665">
                  <c:v>42362</c:v>
                </c:pt>
                <c:pt idx="2666">
                  <c:v>42363</c:v>
                </c:pt>
                <c:pt idx="2667">
                  <c:v>42366</c:v>
                </c:pt>
                <c:pt idx="2668">
                  <c:v>42367</c:v>
                </c:pt>
                <c:pt idx="2669">
                  <c:v>42368</c:v>
                </c:pt>
                <c:pt idx="2670">
                  <c:v>42369</c:v>
                </c:pt>
                <c:pt idx="2671">
                  <c:v>42373</c:v>
                </c:pt>
                <c:pt idx="2672">
                  <c:v>42374</c:v>
                </c:pt>
                <c:pt idx="2673">
                  <c:v>42375</c:v>
                </c:pt>
                <c:pt idx="2674">
                  <c:v>42376</c:v>
                </c:pt>
                <c:pt idx="2675">
                  <c:v>42377</c:v>
                </c:pt>
                <c:pt idx="2676">
                  <c:v>42380</c:v>
                </c:pt>
                <c:pt idx="2677">
                  <c:v>42381</c:v>
                </c:pt>
                <c:pt idx="2678">
                  <c:v>42382</c:v>
                </c:pt>
                <c:pt idx="2679">
                  <c:v>42383</c:v>
                </c:pt>
                <c:pt idx="2680">
                  <c:v>42384</c:v>
                </c:pt>
                <c:pt idx="2681">
                  <c:v>42387</c:v>
                </c:pt>
                <c:pt idx="2682">
                  <c:v>42388</c:v>
                </c:pt>
                <c:pt idx="2683">
                  <c:v>42389</c:v>
                </c:pt>
                <c:pt idx="2684">
                  <c:v>42390</c:v>
                </c:pt>
                <c:pt idx="2685">
                  <c:v>42391</c:v>
                </c:pt>
                <c:pt idx="2686">
                  <c:v>42394</c:v>
                </c:pt>
                <c:pt idx="2687">
                  <c:v>42395</c:v>
                </c:pt>
                <c:pt idx="2688">
                  <c:v>42396</c:v>
                </c:pt>
                <c:pt idx="2689">
                  <c:v>42397</c:v>
                </c:pt>
                <c:pt idx="2690">
                  <c:v>42398</c:v>
                </c:pt>
                <c:pt idx="2691">
                  <c:v>42401</c:v>
                </c:pt>
                <c:pt idx="2692">
                  <c:v>42402</c:v>
                </c:pt>
                <c:pt idx="2693">
                  <c:v>42403</c:v>
                </c:pt>
                <c:pt idx="2694">
                  <c:v>42404</c:v>
                </c:pt>
                <c:pt idx="2695">
                  <c:v>42405</c:v>
                </c:pt>
                <c:pt idx="2696">
                  <c:v>42415</c:v>
                </c:pt>
                <c:pt idx="2697">
                  <c:v>42416</c:v>
                </c:pt>
                <c:pt idx="2698">
                  <c:v>42417</c:v>
                </c:pt>
                <c:pt idx="2699">
                  <c:v>42418</c:v>
                </c:pt>
                <c:pt idx="2700">
                  <c:v>42419</c:v>
                </c:pt>
                <c:pt idx="2701">
                  <c:v>42422</c:v>
                </c:pt>
                <c:pt idx="2702">
                  <c:v>42423</c:v>
                </c:pt>
                <c:pt idx="2703">
                  <c:v>42424</c:v>
                </c:pt>
                <c:pt idx="2704">
                  <c:v>42425</c:v>
                </c:pt>
                <c:pt idx="2705">
                  <c:v>42426</c:v>
                </c:pt>
                <c:pt idx="2706">
                  <c:v>42429</c:v>
                </c:pt>
                <c:pt idx="2707">
                  <c:v>42430</c:v>
                </c:pt>
                <c:pt idx="2708">
                  <c:v>42431</c:v>
                </c:pt>
                <c:pt idx="2709">
                  <c:v>42432</c:v>
                </c:pt>
                <c:pt idx="2710">
                  <c:v>42433</c:v>
                </c:pt>
                <c:pt idx="2711">
                  <c:v>42436</c:v>
                </c:pt>
                <c:pt idx="2712">
                  <c:v>42437</c:v>
                </c:pt>
                <c:pt idx="2713">
                  <c:v>42438</c:v>
                </c:pt>
                <c:pt idx="2714">
                  <c:v>42439</c:v>
                </c:pt>
                <c:pt idx="2715">
                  <c:v>42440</c:v>
                </c:pt>
                <c:pt idx="2716">
                  <c:v>42443</c:v>
                </c:pt>
                <c:pt idx="2717">
                  <c:v>42444</c:v>
                </c:pt>
                <c:pt idx="2718">
                  <c:v>42445</c:v>
                </c:pt>
                <c:pt idx="2719">
                  <c:v>42446</c:v>
                </c:pt>
                <c:pt idx="2720">
                  <c:v>42447</c:v>
                </c:pt>
                <c:pt idx="2721">
                  <c:v>42450</c:v>
                </c:pt>
                <c:pt idx="2722">
                  <c:v>42451</c:v>
                </c:pt>
                <c:pt idx="2723">
                  <c:v>42452</c:v>
                </c:pt>
                <c:pt idx="2724">
                  <c:v>42453</c:v>
                </c:pt>
                <c:pt idx="2725">
                  <c:v>42454</c:v>
                </c:pt>
                <c:pt idx="2726">
                  <c:v>42457</c:v>
                </c:pt>
                <c:pt idx="2727">
                  <c:v>42458</c:v>
                </c:pt>
                <c:pt idx="2728">
                  <c:v>42459</c:v>
                </c:pt>
                <c:pt idx="2729">
                  <c:v>42460</c:v>
                </c:pt>
                <c:pt idx="2730">
                  <c:v>42461</c:v>
                </c:pt>
                <c:pt idx="2731">
                  <c:v>42465</c:v>
                </c:pt>
                <c:pt idx="2732">
                  <c:v>42466</c:v>
                </c:pt>
                <c:pt idx="2733">
                  <c:v>42467</c:v>
                </c:pt>
                <c:pt idx="2734">
                  <c:v>42468</c:v>
                </c:pt>
                <c:pt idx="2735">
                  <c:v>42471</c:v>
                </c:pt>
                <c:pt idx="2736">
                  <c:v>42472</c:v>
                </c:pt>
                <c:pt idx="2737">
                  <c:v>42473</c:v>
                </c:pt>
                <c:pt idx="2738">
                  <c:v>42474</c:v>
                </c:pt>
                <c:pt idx="2739">
                  <c:v>42475</c:v>
                </c:pt>
                <c:pt idx="2740">
                  <c:v>42478</c:v>
                </c:pt>
                <c:pt idx="2741">
                  <c:v>42479</c:v>
                </c:pt>
                <c:pt idx="2742">
                  <c:v>42480</c:v>
                </c:pt>
                <c:pt idx="2743">
                  <c:v>42481</c:v>
                </c:pt>
                <c:pt idx="2744">
                  <c:v>42482</c:v>
                </c:pt>
                <c:pt idx="2745">
                  <c:v>42485</c:v>
                </c:pt>
                <c:pt idx="2746">
                  <c:v>42486</c:v>
                </c:pt>
                <c:pt idx="2747">
                  <c:v>42487</c:v>
                </c:pt>
                <c:pt idx="2748">
                  <c:v>42488</c:v>
                </c:pt>
                <c:pt idx="2749">
                  <c:v>42489</c:v>
                </c:pt>
                <c:pt idx="2750">
                  <c:v>42493</c:v>
                </c:pt>
                <c:pt idx="2751">
                  <c:v>42494</c:v>
                </c:pt>
                <c:pt idx="2752">
                  <c:v>42495</c:v>
                </c:pt>
                <c:pt idx="2753">
                  <c:v>42496</c:v>
                </c:pt>
                <c:pt idx="2754">
                  <c:v>42499</c:v>
                </c:pt>
                <c:pt idx="2755">
                  <c:v>42500</c:v>
                </c:pt>
                <c:pt idx="2756">
                  <c:v>42501</c:v>
                </c:pt>
                <c:pt idx="2757">
                  <c:v>42502</c:v>
                </c:pt>
                <c:pt idx="2758">
                  <c:v>42503</c:v>
                </c:pt>
                <c:pt idx="2759">
                  <c:v>42506</c:v>
                </c:pt>
                <c:pt idx="2760">
                  <c:v>42507</c:v>
                </c:pt>
                <c:pt idx="2761">
                  <c:v>42508</c:v>
                </c:pt>
                <c:pt idx="2762">
                  <c:v>42509</c:v>
                </c:pt>
                <c:pt idx="2763">
                  <c:v>42510</c:v>
                </c:pt>
                <c:pt idx="2764">
                  <c:v>42513</c:v>
                </c:pt>
                <c:pt idx="2765">
                  <c:v>42514</c:v>
                </c:pt>
                <c:pt idx="2766">
                  <c:v>42515</c:v>
                </c:pt>
                <c:pt idx="2767">
                  <c:v>42516</c:v>
                </c:pt>
                <c:pt idx="2768">
                  <c:v>42517</c:v>
                </c:pt>
                <c:pt idx="2769">
                  <c:v>42520</c:v>
                </c:pt>
                <c:pt idx="2770">
                  <c:v>42521</c:v>
                </c:pt>
                <c:pt idx="2771">
                  <c:v>42522</c:v>
                </c:pt>
                <c:pt idx="2772">
                  <c:v>42523</c:v>
                </c:pt>
                <c:pt idx="2773">
                  <c:v>42524</c:v>
                </c:pt>
                <c:pt idx="2774">
                  <c:v>42527</c:v>
                </c:pt>
                <c:pt idx="2775">
                  <c:v>42528</c:v>
                </c:pt>
                <c:pt idx="2776">
                  <c:v>42529</c:v>
                </c:pt>
                <c:pt idx="2777">
                  <c:v>42534</c:v>
                </c:pt>
                <c:pt idx="2778">
                  <c:v>42535</c:v>
                </c:pt>
                <c:pt idx="2779">
                  <c:v>42536</c:v>
                </c:pt>
                <c:pt idx="2780">
                  <c:v>42537</c:v>
                </c:pt>
                <c:pt idx="2781">
                  <c:v>42538</c:v>
                </c:pt>
                <c:pt idx="2782">
                  <c:v>42541</c:v>
                </c:pt>
                <c:pt idx="2783">
                  <c:v>42542</c:v>
                </c:pt>
                <c:pt idx="2784">
                  <c:v>42543</c:v>
                </c:pt>
                <c:pt idx="2785">
                  <c:v>42544</c:v>
                </c:pt>
                <c:pt idx="2786">
                  <c:v>42545</c:v>
                </c:pt>
                <c:pt idx="2787">
                  <c:v>42548</c:v>
                </c:pt>
                <c:pt idx="2788">
                  <c:v>42549</c:v>
                </c:pt>
                <c:pt idx="2789">
                  <c:v>42550</c:v>
                </c:pt>
                <c:pt idx="2790">
                  <c:v>42551</c:v>
                </c:pt>
                <c:pt idx="2791">
                  <c:v>42552</c:v>
                </c:pt>
                <c:pt idx="2792">
                  <c:v>42555</c:v>
                </c:pt>
                <c:pt idx="2793">
                  <c:v>42556</c:v>
                </c:pt>
                <c:pt idx="2794">
                  <c:v>42557</c:v>
                </c:pt>
                <c:pt idx="2795">
                  <c:v>42558</c:v>
                </c:pt>
                <c:pt idx="2796">
                  <c:v>42559</c:v>
                </c:pt>
                <c:pt idx="2797">
                  <c:v>42562</c:v>
                </c:pt>
                <c:pt idx="2798">
                  <c:v>42563</c:v>
                </c:pt>
                <c:pt idx="2799">
                  <c:v>42564</c:v>
                </c:pt>
                <c:pt idx="2800">
                  <c:v>42565</c:v>
                </c:pt>
                <c:pt idx="2801">
                  <c:v>42566</c:v>
                </c:pt>
                <c:pt idx="2802">
                  <c:v>42569</c:v>
                </c:pt>
                <c:pt idx="2803">
                  <c:v>42570</c:v>
                </c:pt>
                <c:pt idx="2804">
                  <c:v>42571</c:v>
                </c:pt>
                <c:pt idx="2805">
                  <c:v>42572</c:v>
                </c:pt>
                <c:pt idx="2806">
                  <c:v>42573</c:v>
                </c:pt>
                <c:pt idx="2807">
                  <c:v>42576</c:v>
                </c:pt>
                <c:pt idx="2808">
                  <c:v>42577</c:v>
                </c:pt>
                <c:pt idx="2809">
                  <c:v>42578</c:v>
                </c:pt>
                <c:pt idx="2810">
                  <c:v>42579</c:v>
                </c:pt>
                <c:pt idx="2811">
                  <c:v>42580</c:v>
                </c:pt>
                <c:pt idx="2812">
                  <c:v>42583</c:v>
                </c:pt>
                <c:pt idx="2813">
                  <c:v>42584</c:v>
                </c:pt>
                <c:pt idx="2814">
                  <c:v>42585</c:v>
                </c:pt>
                <c:pt idx="2815">
                  <c:v>42586</c:v>
                </c:pt>
                <c:pt idx="2816">
                  <c:v>42587</c:v>
                </c:pt>
                <c:pt idx="2817">
                  <c:v>42590</c:v>
                </c:pt>
                <c:pt idx="2818">
                  <c:v>42591</c:v>
                </c:pt>
                <c:pt idx="2819">
                  <c:v>42592</c:v>
                </c:pt>
                <c:pt idx="2820">
                  <c:v>42593</c:v>
                </c:pt>
                <c:pt idx="2821">
                  <c:v>42594</c:v>
                </c:pt>
                <c:pt idx="2822">
                  <c:v>42597</c:v>
                </c:pt>
                <c:pt idx="2823">
                  <c:v>42598</c:v>
                </c:pt>
                <c:pt idx="2824">
                  <c:v>42599</c:v>
                </c:pt>
                <c:pt idx="2825">
                  <c:v>42600</c:v>
                </c:pt>
                <c:pt idx="2826">
                  <c:v>42601</c:v>
                </c:pt>
                <c:pt idx="2827">
                  <c:v>42604</c:v>
                </c:pt>
                <c:pt idx="2828">
                  <c:v>42605</c:v>
                </c:pt>
                <c:pt idx="2829">
                  <c:v>42606</c:v>
                </c:pt>
                <c:pt idx="2830">
                  <c:v>42607</c:v>
                </c:pt>
                <c:pt idx="2831">
                  <c:v>42608</c:v>
                </c:pt>
                <c:pt idx="2832">
                  <c:v>42611</c:v>
                </c:pt>
                <c:pt idx="2833">
                  <c:v>42612</c:v>
                </c:pt>
                <c:pt idx="2834">
                  <c:v>42613</c:v>
                </c:pt>
                <c:pt idx="2835">
                  <c:v>42614</c:v>
                </c:pt>
                <c:pt idx="2836">
                  <c:v>42615</c:v>
                </c:pt>
                <c:pt idx="2837">
                  <c:v>42618</c:v>
                </c:pt>
                <c:pt idx="2838">
                  <c:v>42619</c:v>
                </c:pt>
                <c:pt idx="2839">
                  <c:v>42620</c:v>
                </c:pt>
                <c:pt idx="2840">
                  <c:v>42621</c:v>
                </c:pt>
                <c:pt idx="2841">
                  <c:v>42622</c:v>
                </c:pt>
                <c:pt idx="2842">
                  <c:v>42625</c:v>
                </c:pt>
                <c:pt idx="2843">
                  <c:v>42626</c:v>
                </c:pt>
                <c:pt idx="2844">
                  <c:v>42627</c:v>
                </c:pt>
                <c:pt idx="2845">
                  <c:v>42632</c:v>
                </c:pt>
                <c:pt idx="2846">
                  <c:v>42633</c:v>
                </c:pt>
                <c:pt idx="2847">
                  <c:v>42634</c:v>
                </c:pt>
                <c:pt idx="2848">
                  <c:v>42635</c:v>
                </c:pt>
                <c:pt idx="2849">
                  <c:v>42636</c:v>
                </c:pt>
                <c:pt idx="2850">
                  <c:v>42639</c:v>
                </c:pt>
                <c:pt idx="2851">
                  <c:v>42640</c:v>
                </c:pt>
                <c:pt idx="2852">
                  <c:v>42641</c:v>
                </c:pt>
                <c:pt idx="2853">
                  <c:v>42642</c:v>
                </c:pt>
                <c:pt idx="2854">
                  <c:v>42643</c:v>
                </c:pt>
                <c:pt idx="2855">
                  <c:v>42653</c:v>
                </c:pt>
                <c:pt idx="2856">
                  <c:v>42654</c:v>
                </c:pt>
                <c:pt idx="2857">
                  <c:v>42655</c:v>
                </c:pt>
                <c:pt idx="2858">
                  <c:v>42656</c:v>
                </c:pt>
                <c:pt idx="2859">
                  <c:v>42657</c:v>
                </c:pt>
                <c:pt idx="2860">
                  <c:v>42660</c:v>
                </c:pt>
                <c:pt idx="2861">
                  <c:v>42661</c:v>
                </c:pt>
                <c:pt idx="2862">
                  <c:v>42662</c:v>
                </c:pt>
                <c:pt idx="2863">
                  <c:v>42663</c:v>
                </c:pt>
                <c:pt idx="2864">
                  <c:v>42664</c:v>
                </c:pt>
                <c:pt idx="2865">
                  <c:v>42667</c:v>
                </c:pt>
                <c:pt idx="2866">
                  <c:v>42668</c:v>
                </c:pt>
                <c:pt idx="2867">
                  <c:v>42669</c:v>
                </c:pt>
                <c:pt idx="2868">
                  <c:v>42670</c:v>
                </c:pt>
                <c:pt idx="2869">
                  <c:v>42671</c:v>
                </c:pt>
                <c:pt idx="2870">
                  <c:v>42674</c:v>
                </c:pt>
                <c:pt idx="2871">
                  <c:v>42675</c:v>
                </c:pt>
                <c:pt idx="2872">
                  <c:v>42676</c:v>
                </c:pt>
                <c:pt idx="2873">
                  <c:v>42677</c:v>
                </c:pt>
                <c:pt idx="2874">
                  <c:v>42678</c:v>
                </c:pt>
                <c:pt idx="2875">
                  <c:v>42681</c:v>
                </c:pt>
                <c:pt idx="2876">
                  <c:v>42682</c:v>
                </c:pt>
                <c:pt idx="2877">
                  <c:v>42683</c:v>
                </c:pt>
                <c:pt idx="2878">
                  <c:v>42684</c:v>
                </c:pt>
                <c:pt idx="2879">
                  <c:v>42685</c:v>
                </c:pt>
                <c:pt idx="2880">
                  <c:v>42688</c:v>
                </c:pt>
                <c:pt idx="2881">
                  <c:v>42689</c:v>
                </c:pt>
                <c:pt idx="2882">
                  <c:v>42690</c:v>
                </c:pt>
                <c:pt idx="2883">
                  <c:v>42691</c:v>
                </c:pt>
                <c:pt idx="2884">
                  <c:v>42692</c:v>
                </c:pt>
                <c:pt idx="2885">
                  <c:v>42695</c:v>
                </c:pt>
                <c:pt idx="2886">
                  <c:v>42696</c:v>
                </c:pt>
                <c:pt idx="2887">
                  <c:v>42697</c:v>
                </c:pt>
                <c:pt idx="2888">
                  <c:v>42698</c:v>
                </c:pt>
                <c:pt idx="2889">
                  <c:v>42699</c:v>
                </c:pt>
                <c:pt idx="2890">
                  <c:v>42702</c:v>
                </c:pt>
                <c:pt idx="2891">
                  <c:v>42703</c:v>
                </c:pt>
                <c:pt idx="2892">
                  <c:v>42704</c:v>
                </c:pt>
                <c:pt idx="2893">
                  <c:v>42705</c:v>
                </c:pt>
                <c:pt idx="2894">
                  <c:v>42706</c:v>
                </c:pt>
                <c:pt idx="2895">
                  <c:v>42709</c:v>
                </c:pt>
                <c:pt idx="2896">
                  <c:v>42710</c:v>
                </c:pt>
                <c:pt idx="2897">
                  <c:v>42711</c:v>
                </c:pt>
                <c:pt idx="2898">
                  <c:v>42712</c:v>
                </c:pt>
                <c:pt idx="2899">
                  <c:v>42713</c:v>
                </c:pt>
                <c:pt idx="2900">
                  <c:v>42716</c:v>
                </c:pt>
                <c:pt idx="2901">
                  <c:v>42717</c:v>
                </c:pt>
                <c:pt idx="2902">
                  <c:v>42718</c:v>
                </c:pt>
                <c:pt idx="2903">
                  <c:v>42719</c:v>
                </c:pt>
                <c:pt idx="2904">
                  <c:v>42720</c:v>
                </c:pt>
                <c:pt idx="2905">
                  <c:v>42723</c:v>
                </c:pt>
                <c:pt idx="2906">
                  <c:v>42724</c:v>
                </c:pt>
                <c:pt idx="2907">
                  <c:v>42725</c:v>
                </c:pt>
                <c:pt idx="2908">
                  <c:v>42726</c:v>
                </c:pt>
                <c:pt idx="2909">
                  <c:v>42727</c:v>
                </c:pt>
                <c:pt idx="2910">
                  <c:v>42730</c:v>
                </c:pt>
                <c:pt idx="2911">
                  <c:v>42731</c:v>
                </c:pt>
                <c:pt idx="2912">
                  <c:v>42732</c:v>
                </c:pt>
                <c:pt idx="2913">
                  <c:v>42733</c:v>
                </c:pt>
                <c:pt idx="2914">
                  <c:v>42734</c:v>
                </c:pt>
                <c:pt idx="2915">
                  <c:v>42738</c:v>
                </c:pt>
                <c:pt idx="2916">
                  <c:v>42739</c:v>
                </c:pt>
                <c:pt idx="2917">
                  <c:v>42740</c:v>
                </c:pt>
                <c:pt idx="2918">
                  <c:v>42741</c:v>
                </c:pt>
                <c:pt idx="2919">
                  <c:v>42744</c:v>
                </c:pt>
                <c:pt idx="2920">
                  <c:v>42745</c:v>
                </c:pt>
                <c:pt idx="2921">
                  <c:v>42746</c:v>
                </c:pt>
                <c:pt idx="2922">
                  <c:v>42747</c:v>
                </c:pt>
                <c:pt idx="2923">
                  <c:v>42748</c:v>
                </c:pt>
                <c:pt idx="2924">
                  <c:v>42751</c:v>
                </c:pt>
                <c:pt idx="2925">
                  <c:v>42752</c:v>
                </c:pt>
                <c:pt idx="2926">
                  <c:v>42753</c:v>
                </c:pt>
                <c:pt idx="2927">
                  <c:v>42754</c:v>
                </c:pt>
                <c:pt idx="2928">
                  <c:v>42755</c:v>
                </c:pt>
                <c:pt idx="2929">
                  <c:v>42758</c:v>
                </c:pt>
                <c:pt idx="2930">
                  <c:v>42759</c:v>
                </c:pt>
                <c:pt idx="2931">
                  <c:v>42760</c:v>
                </c:pt>
                <c:pt idx="2932">
                  <c:v>42761</c:v>
                </c:pt>
                <c:pt idx="2933">
                  <c:v>42769</c:v>
                </c:pt>
                <c:pt idx="2934">
                  <c:v>42772</c:v>
                </c:pt>
                <c:pt idx="2935">
                  <c:v>42773</c:v>
                </c:pt>
                <c:pt idx="2936">
                  <c:v>42774</c:v>
                </c:pt>
                <c:pt idx="2937">
                  <c:v>42775</c:v>
                </c:pt>
                <c:pt idx="2938">
                  <c:v>42776</c:v>
                </c:pt>
                <c:pt idx="2939">
                  <c:v>42779</c:v>
                </c:pt>
                <c:pt idx="2940">
                  <c:v>42780</c:v>
                </c:pt>
                <c:pt idx="2941">
                  <c:v>42781</c:v>
                </c:pt>
                <c:pt idx="2942">
                  <c:v>42782</c:v>
                </c:pt>
                <c:pt idx="2943">
                  <c:v>42783</c:v>
                </c:pt>
                <c:pt idx="2944">
                  <c:v>42786</c:v>
                </c:pt>
                <c:pt idx="2945">
                  <c:v>42787</c:v>
                </c:pt>
                <c:pt idx="2946">
                  <c:v>42788</c:v>
                </c:pt>
                <c:pt idx="2947">
                  <c:v>42789</c:v>
                </c:pt>
                <c:pt idx="2948">
                  <c:v>42790</c:v>
                </c:pt>
                <c:pt idx="2949">
                  <c:v>42793</c:v>
                </c:pt>
                <c:pt idx="2950">
                  <c:v>42794</c:v>
                </c:pt>
                <c:pt idx="2951">
                  <c:v>42795</c:v>
                </c:pt>
                <c:pt idx="2952">
                  <c:v>42796</c:v>
                </c:pt>
                <c:pt idx="2953">
                  <c:v>42797</c:v>
                </c:pt>
                <c:pt idx="2954">
                  <c:v>42800</c:v>
                </c:pt>
                <c:pt idx="2955">
                  <c:v>42801</c:v>
                </c:pt>
                <c:pt idx="2956">
                  <c:v>42802</c:v>
                </c:pt>
                <c:pt idx="2957">
                  <c:v>42803</c:v>
                </c:pt>
                <c:pt idx="2958">
                  <c:v>42804</c:v>
                </c:pt>
                <c:pt idx="2959">
                  <c:v>42807</c:v>
                </c:pt>
                <c:pt idx="2960">
                  <c:v>42808</c:v>
                </c:pt>
                <c:pt idx="2961">
                  <c:v>42809</c:v>
                </c:pt>
                <c:pt idx="2962">
                  <c:v>42810</c:v>
                </c:pt>
                <c:pt idx="2963">
                  <c:v>42811</c:v>
                </c:pt>
                <c:pt idx="2964">
                  <c:v>42814</c:v>
                </c:pt>
                <c:pt idx="2965">
                  <c:v>42815</c:v>
                </c:pt>
                <c:pt idx="2966">
                  <c:v>42816</c:v>
                </c:pt>
                <c:pt idx="2967">
                  <c:v>42817</c:v>
                </c:pt>
                <c:pt idx="2968">
                  <c:v>42818</c:v>
                </c:pt>
                <c:pt idx="2969">
                  <c:v>42821</c:v>
                </c:pt>
                <c:pt idx="2970">
                  <c:v>42822</c:v>
                </c:pt>
                <c:pt idx="2971">
                  <c:v>42823</c:v>
                </c:pt>
                <c:pt idx="2972">
                  <c:v>42824</c:v>
                </c:pt>
                <c:pt idx="2973">
                  <c:v>42825</c:v>
                </c:pt>
                <c:pt idx="2974">
                  <c:v>42830</c:v>
                </c:pt>
                <c:pt idx="2975">
                  <c:v>42831</c:v>
                </c:pt>
                <c:pt idx="2976">
                  <c:v>42832</c:v>
                </c:pt>
                <c:pt idx="2977">
                  <c:v>42835</c:v>
                </c:pt>
                <c:pt idx="2978">
                  <c:v>42836</c:v>
                </c:pt>
                <c:pt idx="2979">
                  <c:v>42837</c:v>
                </c:pt>
                <c:pt idx="2980">
                  <c:v>42838</c:v>
                </c:pt>
                <c:pt idx="2981">
                  <c:v>42839</c:v>
                </c:pt>
                <c:pt idx="2982">
                  <c:v>42842</c:v>
                </c:pt>
                <c:pt idx="2983">
                  <c:v>42843</c:v>
                </c:pt>
                <c:pt idx="2984">
                  <c:v>42844</c:v>
                </c:pt>
                <c:pt idx="2985">
                  <c:v>42845</c:v>
                </c:pt>
                <c:pt idx="2986">
                  <c:v>42846</c:v>
                </c:pt>
                <c:pt idx="2987">
                  <c:v>42849</c:v>
                </c:pt>
                <c:pt idx="2988">
                  <c:v>42850</c:v>
                </c:pt>
                <c:pt idx="2989">
                  <c:v>42851</c:v>
                </c:pt>
                <c:pt idx="2990">
                  <c:v>42852</c:v>
                </c:pt>
                <c:pt idx="2991">
                  <c:v>42853</c:v>
                </c:pt>
                <c:pt idx="2992">
                  <c:v>42857</c:v>
                </c:pt>
                <c:pt idx="2993">
                  <c:v>42858</c:v>
                </c:pt>
                <c:pt idx="2994">
                  <c:v>42859</c:v>
                </c:pt>
                <c:pt idx="2995">
                  <c:v>42860</c:v>
                </c:pt>
                <c:pt idx="2996">
                  <c:v>42863</c:v>
                </c:pt>
                <c:pt idx="2997">
                  <c:v>42864</c:v>
                </c:pt>
                <c:pt idx="2998">
                  <c:v>42865</c:v>
                </c:pt>
                <c:pt idx="2999">
                  <c:v>42866</c:v>
                </c:pt>
                <c:pt idx="3000">
                  <c:v>42867</c:v>
                </c:pt>
                <c:pt idx="3001">
                  <c:v>42870</c:v>
                </c:pt>
                <c:pt idx="3002">
                  <c:v>42871</c:v>
                </c:pt>
                <c:pt idx="3003">
                  <c:v>42872</c:v>
                </c:pt>
                <c:pt idx="3004">
                  <c:v>42873</c:v>
                </c:pt>
                <c:pt idx="3005">
                  <c:v>42874</c:v>
                </c:pt>
                <c:pt idx="3006">
                  <c:v>42877</c:v>
                </c:pt>
                <c:pt idx="3007">
                  <c:v>42878</c:v>
                </c:pt>
                <c:pt idx="3008">
                  <c:v>42879</c:v>
                </c:pt>
                <c:pt idx="3009">
                  <c:v>42880</c:v>
                </c:pt>
                <c:pt idx="3010">
                  <c:v>42881</c:v>
                </c:pt>
                <c:pt idx="3011">
                  <c:v>42886</c:v>
                </c:pt>
                <c:pt idx="3012">
                  <c:v>42887</c:v>
                </c:pt>
                <c:pt idx="3013">
                  <c:v>42888</c:v>
                </c:pt>
                <c:pt idx="3014">
                  <c:v>42891</c:v>
                </c:pt>
                <c:pt idx="3015">
                  <c:v>42892</c:v>
                </c:pt>
                <c:pt idx="3016">
                  <c:v>42893</c:v>
                </c:pt>
                <c:pt idx="3017">
                  <c:v>42894</c:v>
                </c:pt>
                <c:pt idx="3018">
                  <c:v>42895</c:v>
                </c:pt>
                <c:pt idx="3019">
                  <c:v>42898</c:v>
                </c:pt>
                <c:pt idx="3020">
                  <c:v>42899</c:v>
                </c:pt>
                <c:pt idx="3021">
                  <c:v>42900</c:v>
                </c:pt>
                <c:pt idx="3022">
                  <c:v>42901</c:v>
                </c:pt>
                <c:pt idx="3023">
                  <c:v>42902</c:v>
                </c:pt>
                <c:pt idx="3024">
                  <c:v>42905</c:v>
                </c:pt>
                <c:pt idx="3025">
                  <c:v>42906</c:v>
                </c:pt>
                <c:pt idx="3026">
                  <c:v>42907</c:v>
                </c:pt>
                <c:pt idx="3027">
                  <c:v>42908</c:v>
                </c:pt>
                <c:pt idx="3028">
                  <c:v>42909</c:v>
                </c:pt>
                <c:pt idx="3029">
                  <c:v>42912</c:v>
                </c:pt>
                <c:pt idx="3030">
                  <c:v>42913</c:v>
                </c:pt>
                <c:pt idx="3031">
                  <c:v>42914</c:v>
                </c:pt>
                <c:pt idx="3032">
                  <c:v>42915</c:v>
                </c:pt>
                <c:pt idx="3033">
                  <c:v>42916</c:v>
                </c:pt>
                <c:pt idx="3034">
                  <c:v>42919</c:v>
                </c:pt>
                <c:pt idx="3035">
                  <c:v>42920</c:v>
                </c:pt>
                <c:pt idx="3036">
                  <c:v>42921</c:v>
                </c:pt>
                <c:pt idx="3037">
                  <c:v>42922</c:v>
                </c:pt>
                <c:pt idx="3038">
                  <c:v>42923</c:v>
                </c:pt>
                <c:pt idx="3039">
                  <c:v>42926</c:v>
                </c:pt>
                <c:pt idx="3040">
                  <c:v>42927</c:v>
                </c:pt>
                <c:pt idx="3041">
                  <c:v>42928</c:v>
                </c:pt>
                <c:pt idx="3042">
                  <c:v>42929</c:v>
                </c:pt>
                <c:pt idx="3043">
                  <c:v>42930</c:v>
                </c:pt>
                <c:pt idx="3044">
                  <c:v>42933</c:v>
                </c:pt>
                <c:pt idx="3045">
                  <c:v>42934</c:v>
                </c:pt>
                <c:pt idx="3046">
                  <c:v>42935</c:v>
                </c:pt>
                <c:pt idx="3047">
                  <c:v>42936</c:v>
                </c:pt>
                <c:pt idx="3048">
                  <c:v>42937</c:v>
                </c:pt>
                <c:pt idx="3049">
                  <c:v>42940</c:v>
                </c:pt>
                <c:pt idx="3050">
                  <c:v>42941</c:v>
                </c:pt>
                <c:pt idx="3051">
                  <c:v>42942</c:v>
                </c:pt>
                <c:pt idx="3052">
                  <c:v>42943</c:v>
                </c:pt>
                <c:pt idx="3053">
                  <c:v>42944</c:v>
                </c:pt>
                <c:pt idx="3054">
                  <c:v>42947</c:v>
                </c:pt>
                <c:pt idx="3055">
                  <c:v>42948</c:v>
                </c:pt>
                <c:pt idx="3056">
                  <c:v>42949</c:v>
                </c:pt>
                <c:pt idx="3057">
                  <c:v>42950</c:v>
                </c:pt>
                <c:pt idx="3058">
                  <c:v>42951</c:v>
                </c:pt>
                <c:pt idx="3059">
                  <c:v>42954</c:v>
                </c:pt>
                <c:pt idx="3060">
                  <c:v>42955</c:v>
                </c:pt>
                <c:pt idx="3061">
                  <c:v>42956</c:v>
                </c:pt>
                <c:pt idx="3062">
                  <c:v>42957</c:v>
                </c:pt>
                <c:pt idx="3063">
                  <c:v>42958</c:v>
                </c:pt>
                <c:pt idx="3064">
                  <c:v>42961</c:v>
                </c:pt>
                <c:pt idx="3065">
                  <c:v>42962</c:v>
                </c:pt>
                <c:pt idx="3066">
                  <c:v>42963</c:v>
                </c:pt>
                <c:pt idx="3067">
                  <c:v>42964</c:v>
                </c:pt>
                <c:pt idx="3068">
                  <c:v>42965</c:v>
                </c:pt>
                <c:pt idx="3069">
                  <c:v>42968</c:v>
                </c:pt>
                <c:pt idx="3070">
                  <c:v>42969</c:v>
                </c:pt>
                <c:pt idx="3071">
                  <c:v>42970</c:v>
                </c:pt>
                <c:pt idx="3072">
                  <c:v>42971</c:v>
                </c:pt>
                <c:pt idx="3073">
                  <c:v>42972</c:v>
                </c:pt>
                <c:pt idx="3074">
                  <c:v>42975</c:v>
                </c:pt>
                <c:pt idx="3075">
                  <c:v>42976</c:v>
                </c:pt>
                <c:pt idx="3076">
                  <c:v>42977</c:v>
                </c:pt>
                <c:pt idx="3077">
                  <c:v>42978</c:v>
                </c:pt>
                <c:pt idx="3078">
                  <c:v>42979</c:v>
                </c:pt>
                <c:pt idx="3079">
                  <c:v>42982</c:v>
                </c:pt>
                <c:pt idx="3080">
                  <c:v>42983</c:v>
                </c:pt>
                <c:pt idx="3081">
                  <c:v>42984</c:v>
                </c:pt>
                <c:pt idx="3082">
                  <c:v>42985</c:v>
                </c:pt>
                <c:pt idx="3083">
                  <c:v>42986</c:v>
                </c:pt>
                <c:pt idx="3084">
                  <c:v>42989</c:v>
                </c:pt>
                <c:pt idx="3085">
                  <c:v>42990</c:v>
                </c:pt>
                <c:pt idx="3086">
                  <c:v>42991</c:v>
                </c:pt>
                <c:pt idx="3087">
                  <c:v>42992</c:v>
                </c:pt>
                <c:pt idx="3088">
                  <c:v>42993</c:v>
                </c:pt>
                <c:pt idx="3089">
                  <c:v>42996</c:v>
                </c:pt>
                <c:pt idx="3090">
                  <c:v>42997</c:v>
                </c:pt>
                <c:pt idx="3091">
                  <c:v>42998</c:v>
                </c:pt>
                <c:pt idx="3092">
                  <c:v>42999</c:v>
                </c:pt>
                <c:pt idx="3093">
                  <c:v>43000</c:v>
                </c:pt>
                <c:pt idx="3094">
                  <c:v>43003</c:v>
                </c:pt>
                <c:pt idx="3095">
                  <c:v>43004</c:v>
                </c:pt>
                <c:pt idx="3096">
                  <c:v>43005</c:v>
                </c:pt>
                <c:pt idx="3097">
                  <c:v>43006</c:v>
                </c:pt>
                <c:pt idx="3098">
                  <c:v>43007</c:v>
                </c:pt>
                <c:pt idx="3099">
                  <c:v>43017</c:v>
                </c:pt>
                <c:pt idx="3100">
                  <c:v>43018</c:v>
                </c:pt>
                <c:pt idx="3101">
                  <c:v>43019</c:v>
                </c:pt>
                <c:pt idx="3102">
                  <c:v>43020</c:v>
                </c:pt>
                <c:pt idx="3103">
                  <c:v>43021</c:v>
                </c:pt>
                <c:pt idx="3104">
                  <c:v>43024</c:v>
                </c:pt>
                <c:pt idx="3105">
                  <c:v>43025</c:v>
                </c:pt>
                <c:pt idx="3106">
                  <c:v>43026</c:v>
                </c:pt>
                <c:pt idx="3107">
                  <c:v>43027</c:v>
                </c:pt>
                <c:pt idx="3108">
                  <c:v>43028</c:v>
                </c:pt>
                <c:pt idx="3109">
                  <c:v>43031</c:v>
                </c:pt>
                <c:pt idx="3110">
                  <c:v>43032</c:v>
                </c:pt>
                <c:pt idx="3111">
                  <c:v>43033</c:v>
                </c:pt>
                <c:pt idx="3112">
                  <c:v>43034</c:v>
                </c:pt>
                <c:pt idx="3113">
                  <c:v>43035</c:v>
                </c:pt>
                <c:pt idx="3114">
                  <c:v>43038</c:v>
                </c:pt>
                <c:pt idx="3115">
                  <c:v>43039</c:v>
                </c:pt>
                <c:pt idx="3116">
                  <c:v>43040</c:v>
                </c:pt>
                <c:pt idx="3117">
                  <c:v>43041</c:v>
                </c:pt>
                <c:pt idx="3118">
                  <c:v>43042</c:v>
                </c:pt>
                <c:pt idx="3119">
                  <c:v>43045</c:v>
                </c:pt>
                <c:pt idx="3120">
                  <c:v>43046</c:v>
                </c:pt>
                <c:pt idx="3121">
                  <c:v>43047</c:v>
                </c:pt>
                <c:pt idx="3122">
                  <c:v>43048</c:v>
                </c:pt>
                <c:pt idx="3123">
                  <c:v>43049</c:v>
                </c:pt>
                <c:pt idx="3124">
                  <c:v>43052</c:v>
                </c:pt>
                <c:pt idx="3125">
                  <c:v>43053</c:v>
                </c:pt>
                <c:pt idx="3126">
                  <c:v>43054</c:v>
                </c:pt>
                <c:pt idx="3127">
                  <c:v>43055</c:v>
                </c:pt>
                <c:pt idx="3128">
                  <c:v>43056</c:v>
                </c:pt>
                <c:pt idx="3129">
                  <c:v>43059</c:v>
                </c:pt>
                <c:pt idx="3130">
                  <c:v>43060</c:v>
                </c:pt>
                <c:pt idx="3131">
                  <c:v>43061</c:v>
                </c:pt>
                <c:pt idx="3132">
                  <c:v>43062</c:v>
                </c:pt>
                <c:pt idx="3133">
                  <c:v>43063</c:v>
                </c:pt>
                <c:pt idx="3134">
                  <c:v>43066</c:v>
                </c:pt>
                <c:pt idx="3135">
                  <c:v>43067</c:v>
                </c:pt>
                <c:pt idx="3136">
                  <c:v>43068</c:v>
                </c:pt>
                <c:pt idx="3137">
                  <c:v>43069</c:v>
                </c:pt>
                <c:pt idx="3138">
                  <c:v>43070</c:v>
                </c:pt>
                <c:pt idx="3139">
                  <c:v>43073</c:v>
                </c:pt>
                <c:pt idx="3140">
                  <c:v>43074</c:v>
                </c:pt>
                <c:pt idx="3141">
                  <c:v>43075</c:v>
                </c:pt>
                <c:pt idx="3142">
                  <c:v>43076</c:v>
                </c:pt>
                <c:pt idx="3143">
                  <c:v>43077</c:v>
                </c:pt>
                <c:pt idx="3144">
                  <c:v>43080</c:v>
                </c:pt>
                <c:pt idx="3145">
                  <c:v>43081</c:v>
                </c:pt>
                <c:pt idx="3146">
                  <c:v>43082</c:v>
                </c:pt>
                <c:pt idx="3147">
                  <c:v>43083</c:v>
                </c:pt>
                <c:pt idx="3148">
                  <c:v>43084</c:v>
                </c:pt>
                <c:pt idx="3149">
                  <c:v>43087</c:v>
                </c:pt>
                <c:pt idx="3150">
                  <c:v>43088</c:v>
                </c:pt>
                <c:pt idx="3151">
                  <c:v>43089</c:v>
                </c:pt>
                <c:pt idx="3152">
                  <c:v>43090</c:v>
                </c:pt>
                <c:pt idx="3153">
                  <c:v>43091</c:v>
                </c:pt>
                <c:pt idx="3154">
                  <c:v>43094</c:v>
                </c:pt>
                <c:pt idx="3155">
                  <c:v>43095</c:v>
                </c:pt>
                <c:pt idx="3156">
                  <c:v>43096</c:v>
                </c:pt>
                <c:pt idx="3157">
                  <c:v>43097</c:v>
                </c:pt>
                <c:pt idx="3158">
                  <c:v>43098</c:v>
                </c:pt>
                <c:pt idx="3159">
                  <c:v>43102</c:v>
                </c:pt>
                <c:pt idx="3160">
                  <c:v>43103</c:v>
                </c:pt>
                <c:pt idx="3161">
                  <c:v>43104</c:v>
                </c:pt>
                <c:pt idx="3162">
                  <c:v>43105</c:v>
                </c:pt>
                <c:pt idx="3163">
                  <c:v>43108</c:v>
                </c:pt>
                <c:pt idx="3164">
                  <c:v>43109</c:v>
                </c:pt>
                <c:pt idx="3165">
                  <c:v>43110</c:v>
                </c:pt>
                <c:pt idx="3166">
                  <c:v>43111</c:v>
                </c:pt>
                <c:pt idx="3167">
                  <c:v>43112</c:v>
                </c:pt>
                <c:pt idx="3168">
                  <c:v>43115</c:v>
                </c:pt>
                <c:pt idx="3169">
                  <c:v>43116</c:v>
                </c:pt>
                <c:pt idx="3170">
                  <c:v>43117</c:v>
                </c:pt>
                <c:pt idx="3171">
                  <c:v>43118</c:v>
                </c:pt>
                <c:pt idx="3172">
                  <c:v>43119</c:v>
                </c:pt>
                <c:pt idx="3173">
                  <c:v>43122</c:v>
                </c:pt>
                <c:pt idx="3174">
                  <c:v>43123</c:v>
                </c:pt>
                <c:pt idx="3175">
                  <c:v>43124</c:v>
                </c:pt>
                <c:pt idx="3176">
                  <c:v>43125</c:v>
                </c:pt>
                <c:pt idx="3177">
                  <c:v>43126</c:v>
                </c:pt>
                <c:pt idx="3178">
                  <c:v>43129</c:v>
                </c:pt>
                <c:pt idx="3179">
                  <c:v>43130</c:v>
                </c:pt>
                <c:pt idx="3180">
                  <c:v>43131</c:v>
                </c:pt>
                <c:pt idx="3181">
                  <c:v>43132</c:v>
                </c:pt>
                <c:pt idx="3182">
                  <c:v>43133</c:v>
                </c:pt>
                <c:pt idx="3183">
                  <c:v>43136</c:v>
                </c:pt>
                <c:pt idx="3184">
                  <c:v>43137</c:v>
                </c:pt>
                <c:pt idx="3185">
                  <c:v>43138</c:v>
                </c:pt>
                <c:pt idx="3186">
                  <c:v>43139</c:v>
                </c:pt>
                <c:pt idx="3187">
                  <c:v>43140</c:v>
                </c:pt>
                <c:pt idx="3188">
                  <c:v>43143</c:v>
                </c:pt>
                <c:pt idx="3189">
                  <c:v>43144</c:v>
                </c:pt>
                <c:pt idx="3190">
                  <c:v>43145</c:v>
                </c:pt>
                <c:pt idx="3191">
                  <c:v>43153</c:v>
                </c:pt>
                <c:pt idx="3192">
                  <c:v>43154</c:v>
                </c:pt>
                <c:pt idx="3193">
                  <c:v>43157</c:v>
                </c:pt>
                <c:pt idx="3194">
                  <c:v>43158</c:v>
                </c:pt>
                <c:pt idx="3195">
                  <c:v>43159</c:v>
                </c:pt>
                <c:pt idx="3196">
                  <c:v>43160</c:v>
                </c:pt>
                <c:pt idx="3197">
                  <c:v>43161</c:v>
                </c:pt>
                <c:pt idx="3198">
                  <c:v>43164</c:v>
                </c:pt>
                <c:pt idx="3199">
                  <c:v>43165</c:v>
                </c:pt>
                <c:pt idx="3200">
                  <c:v>43166</c:v>
                </c:pt>
                <c:pt idx="3201">
                  <c:v>43167</c:v>
                </c:pt>
                <c:pt idx="3202">
                  <c:v>43168</c:v>
                </c:pt>
                <c:pt idx="3203">
                  <c:v>43171</c:v>
                </c:pt>
                <c:pt idx="3204">
                  <c:v>43172</c:v>
                </c:pt>
                <c:pt idx="3205">
                  <c:v>43173</c:v>
                </c:pt>
                <c:pt idx="3206">
                  <c:v>43174</c:v>
                </c:pt>
                <c:pt idx="3207">
                  <c:v>43175</c:v>
                </c:pt>
                <c:pt idx="3208">
                  <c:v>43178</c:v>
                </c:pt>
                <c:pt idx="3209">
                  <c:v>43179</c:v>
                </c:pt>
                <c:pt idx="3210">
                  <c:v>43180</c:v>
                </c:pt>
                <c:pt idx="3211">
                  <c:v>43181</c:v>
                </c:pt>
                <c:pt idx="3212">
                  <c:v>43182</c:v>
                </c:pt>
                <c:pt idx="3213">
                  <c:v>43185</c:v>
                </c:pt>
                <c:pt idx="3214">
                  <c:v>43186</c:v>
                </c:pt>
                <c:pt idx="3215">
                  <c:v>43187</c:v>
                </c:pt>
                <c:pt idx="3216">
                  <c:v>43188</c:v>
                </c:pt>
                <c:pt idx="3217">
                  <c:v>43189</c:v>
                </c:pt>
                <c:pt idx="3218">
                  <c:v>43192</c:v>
                </c:pt>
                <c:pt idx="3219">
                  <c:v>43193</c:v>
                </c:pt>
                <c:pt idx="3220">
                  <c:v>43194</c:v>
                </c:pt>
                <c:pt idx="3221">
                  <c:v>43199</c:v>
                </c:pt>
                <c:pt idx="3222">
                  <c:v>43200</c:v>
                </c:pt>
                <c:pt idx="3223">
                  <c:v>43201</c:v>
                </c:pt>
                <c:pt idx="3224">
                  <c:v>43202</c:v>
                </c:pt>
                <c:pt idx="3225">
                  <c:v>43203</c:v>
                </c:pt>
                <c:pt idx="3226">
                  <c:v>43206</c:v>
                </c:pt>
                <c:pt idx="3227">
                  <c:v>43207</c:v>
                </c:pt>
                <c:pt idx="3228">
                  <c:v>43208</c:v>
                </c:pt>
                <c:pt idx="3229">
                  <c:v>43209</c:v>
                </c:pt>
                <c:pt idx="3230">
                  <c:v>43210</c:v>
                </c:pt>
                <c:pt idx="3231">
                  <c:v>43213</c:v>
                </c:pt>
                <c:pt idx="3232">
                  <c:v>43214</c:v>
                </c:pt>
                <c:pt idx="3233">
                  <c:v>43215</c:v>
                </c:pt>
                <c:pt idx="3234">
                  <c:v>43216</c:v>
                </c:pt>
                <c:pt idx="3235">
                  <c:v>43217</c:v>
                </c:pt>
                <c:pt idx="3236">
                  <c:v>43222</c:v>
                </c:pt>
                <c:pt idx="3237">
                  <c:v>43223</c:v>
                </c:pt>
                <c:pt idx="3238">
                  <c:v>43224</c:v>
                </c:pt>
                <c:pt idx="3239">
                  <c:v>43227</c:v>
                </c:pt>
                <c:pt idx="3240">
                  <c:v>43228</c:v>
                </c:pt>
                <c:pt idx="3241">
                  <c:v>43229</c:v>
                </c:pt>
                <c:pt idx="3242">
                  <c:v>43230</c:v>
                </c:pt>
                <c:pt idx="3243">
                  <c:v>43231</c:v>
                </c:pt>
                <c:pt idx="3244">
                  <c:v>43234</c:v>
                </c:pt>
                <c:pt idx="3245">
                  <c:v>43235</c:v>
                </c:pt>
                <c:pt idx="3246">
                  <c:v>43236</c:v>
                </c:pt>
                <c:pt idx="3247">
                  <c:v>43237</c:v>
                </c:pt>
                <c:pt idx="3248">
                  <c:v>43238</c:v>
                </c:pt>
                <c:pt idx="3249">
                  <c:v>43241</c:v>
                </c:pt>
                <c:pt idx="3250">
                  <c:v>43242</c:v>
                </c:pt>
                <c:pt idx="3251">
                  <c:v>43243</c:v>
                </c:pt>
                <c:pt idx="3252">
                  <c:v>43244</c:v>
                </c:pt>
                <c:pt idx="3253">
                  <c:v>43245</c:v>
                </c:pt>
                <c:pt idx="3254">
                  <c:v>43248</c:v>
                </c:pt>
                <c:pt idx="3255">
                  <c:v>43249</c:v>
                </c:pt>
                <c:pt idx="3256">
                  <c:v>43250</c:v>
                </c:pt>
                <c:pt idx="3257">
                  <c:v>43251</c:v>
                </c:pt>
                <c:pt idx="3258">
                  <c:v>43252</c:v>
                </c:pt>
                <c:pt idx="3259">
                  <c:v>43255</c:v>
                </c:pt>
                <c:pt idx="3260">
                  <c:v>43256</c:v>
                </c:pt>
                <c:pt idx="3261">
                  <c:v>43257</c:v>
                </c:pt>
                <c:pt idx="3262">
                  <c:v>43258</c:v>
                </c:pt>
                <c:pt idx="3263">
                  <c:v>43259</c:v>
                </c:pt>
                <c:pt idx="3264">
                  <c:v>43262</c:v>
                </c:pt>
                <c:pt idx="3265">
                  <c:v>43263</c:v>
                </c:pt>
                <c:pt idx="3266">
                  <c:v>43264</c:v>
                </c:pt>
                <c:pt idx="3267">
                  <c:v>43265</c:v>
                </c:pt>
                <c:pt idx="3268">
                  <c:v>43266</c:v>
                </c:pt>
                <c:pt idx="3269">
                  <c:v>43270</c:v>
                </c:pt>
                <c:pt idx="3270">
                  <c:v>43271</c:v>
                </c:pt>
                <c:pt idx="3271">
                  <c:v>43272</c:v>
                </c:pt>
                <c:pt idx="3272">
                  <c:v>43273</c:v>
                </c:pt>
                <c:pt idx="3273">
                  <c:v>43276</c:v>
                </c:pt>
                <c:pt idx="3274">
                  <c:v>43277</c:v>
                </c:pt>
                <c:pt idx="3275">
                  <c:v>43278</c:v>
                </c:pt>
                <c:pt idx="3276">
                  <c:v>43279</c:v>
                </c:pt>
                <c:pt idx="3277">
                  <c:v>43280</c:v>
                </c:pt>
                <c:pt idx="3278">
                  <c:v>43283</c:v>
                </c:pt>
                <c:pt idx="3279">
                  <c:v>43284</c:v>
                </c:pt>
                <c:pt idx="3280">
                  <c:v>43285</c:v>
                </c:pt>
                <c:pt idx="3281">
                  <c:v>43286</c:v>
                </c:pt>
                <c:pt idx="3282">
                  <c:v>43287</c:v>
                </c:pt>
                <c:pt idx="3283">
                  <c:v>43290</c:v>
                </c:pt>
                <c:pt idx="3284">
                  <c:v>43291</c:v>
                </c:pt>
                <c:pt idx="3285">
                  <c:v>43292</c:v>
                </c:pt>
                <c:pt idx="3286">
                  <c:v>43293</c:v>
                </c:pt>
                <c:pt idx="3287">
                  <c:v>43294</c:v>
                </c:pt>
                <c:pt idx="3288">
                  <c:v>43297</c:v>
                </c:pt>
                <c:pt idx="3289">
                  <c:v>43298</c:v>
                </c:pt>
                <c:pt idx="3290">
                  <c:v>43299</c:v>
                </c:pt>
                <c:pt idx="3291">
                  <c:v>43300</c:v>
                </c:pt>
                <c:pt idx="3292">
                  <c:v>43301</c:v>
                </c:pt>
                <c:pt idx="3293">
                  <c:v>43304</c:v>
                </c:pt>
                <c:pt idx="3294">
                  <c:v>43305</c:v>
                </c:pt>
                <c:pt idx="3295">
                  <c:v>43306</c:v>
                </c:pt>
                <c:pt idx="3296">
                  <c:v>43307</c:v>
                </c:pt>
                <c:pt idx="3297">
                  <c:v>43308</c:v>
                </c:pt>
                <c:pt idx="3298">
                  <c:v>43311</c:v>
                </c:pt>
                <c:pt idx="3299">
                  <c:v>43312</c:v>
                </c:pt>
                <c:pt idx="3300">
                  <c:v>43313</c:v>
                </c:pt>
                <c:pt idx="3301">
                  <c:v>43314</c:v>
                </c:pt>
                <c:pt idx="3302">
                  <c:v>43315</c:v>
                </c:pt>
                <c:pt idx="3303">
                  <c:v>43318</c:v>
                </c:pt>
                <c:pt idx="3304">
                  <c:v>43319</c:v>
                </c:pt>
                <c:pt idx="3305">
                  <c:v>43320</c:v>
                </c:pt>
                <c:pt idx="3306">
                  <c:v>43321</c:v>
                </c:pt>
                <c:pt idx="3307">
                  <c:v>43322</c:v>
                </c:pt>
                <c:pt idx="3308">
                  <c:v>43325</c:v>
                </c:pt>
                <c:pt idx="3309">
                  <c:v>43326</c:v>
                </c:pt>
                <c:pt idx="3310">
                  <c:v>43327</c:v>
                </c:pt>
                <c:pt idx="3311">
                  <c:v>43328</c:v>
                </c:pt>
                <c:pt idx="3312">
                  <c:v>43329</c:v>
                </c:pt>
                <c:pt idx="3313">
                  <c:v>43332</c:v>
                </c:pt>
                <c:pt idx="3314">
                  <c:v>43333</c:v>
                </c:pt>
                <c:pt idx="3315">
                  <c:v>43334</c:v>
                </c:pt>
                <c:pt idx="3316">
                  <c:v>43335</c:v>
                </c:pt>
                <c:pt idx="3317">
                  <c:v>43336</c:v>
                </c:pt>
                <c:pt idx="3318">
                  <c:v>43339</c:v>
                </c:pt>
                <c:pt idx="3319">
                  <c:v>43340</c:v>
                </c:pt>
                <c:pt idx="3320">
                  <c:v>43341</c:v>
                </c:pt>
                <c:pt idx="3321">
                  <c:v>43342</c:v>
                </c:pt>
                <c:pt idx="3322">
                  <c:v>43343</c:v>
                </c:pt>
                <c:pt idx="3323">
                  <c:v>43346</c:v>
                </c:pt>
                <c:pt idx="3324">
                  <c:v>43347</c:v>
                </c:pt>
                <c:pt idx="3325">
                  <c:v>43348</c:v>
                </c:pt>
                <c:pt idx="3326">
                  <c:v>43349</c:v>
                </c:pt>
                <c:pt idx="3327">
                  <c:v>43350</c:v>
                </c:pt>
                <c:pt idx="3328">
                  <c:v>43353</c:v>
                </c:pt>
                <c:pt idx="3329">
                  <c:v>43354</c:v>
                </c:pt>
                <c:pt idx="3330">
                  <c:v>43355</c:v>
                </c:pt>
                <c:pt idx="3331">
                  <c:v>43356</c:v>
                </c:pt>
                <c:pt idx="3332">
                  <c:v>43357</c:v>
                </c:pt>
                <c:pt idx="3333">
                  <c:v>43360</c:v>
                </c:pt>
                <c:pt idx="3334">
                  <c:v>43361</c:v>
                </c:pt>
                <c:pt idx="3335">
                  <c:v>43362</c:v>
                </c:pt>
                <c:pt idx="3336">
                  <c:v>43363</c:v>
                </c:pt>
                <c:pt idx="3337">
                  <c:v>43364</c:v>
                </c:pt>
                <c:pt idx="3338">
                  <c:v>43368</c:v>
                </c:pt>
                <c:pt idx="3339">
                  <c:v>43369</c:v>
                </c:pt>
                <c:pt idx="3340">
                  <c:v>43370</c:v>
                </c:pt>
                <c:pt idx="3341">
                  <c:v>43371</c:v>
                </c:pt>
                <c:pt idx="3342">
                  <c:v>43381</c:v>
                </c:pt>
                <c:pt idx="3343">
                  <c:v>43382</c:v>
                </c:pt>
                <c:pt idx="3344">
                  <c:v>43383</c:v>
                </c:pt>
                <c:pt idx="3345">
                  <c:v>43384</c:v>
                </c:pt>
                <c:pt idx="3346">
                  <c:v>43385</c:v>
                </c:pt>
                <c:pt idx="3347">
                  <c:v>43388</c:v>
                </c:pt>
                <c:pt idx="3348">
                  <c:v>43389</c:v>
                </c:pt>
                <c:pt idx="3349">
                  <c:v>43390</c:v>
                </c:pt>
                <c:pt idx="3350">
                  <c:v>43391</c:v>
                </c:pt>
                <c:pt idx="3351">
                  <c:v>43392</c:v>
                </c:pt>
                <c:pt idx="3352">
                  <c:v>43395</c:v>
                </c:pt>
                <c:pt idx="3353">
                  <c:v>43396</c:v>
                </c:pt>
                <c:pt idx="3354">
                  <c:v>43397</c:v>
                </c:pt>
                <c:pt idx="3355">
                  <c:v>43398</c:v>
                </c:pt>
                <c:pt idx="3356">
                  <c:v>43399</c:v>
                </c:pt>
                <c:pt idx="3357">
                  <c:v>43402</c:v>
                </c:pt>
                <c:pt idx="3358">
                  <c:v>43403</c:v>
                </c:pt>
                <c:pt idx="3359">
                  <c:v>43404</c:v>
                </c:pt>
                <c:pt idx="3360">
                  <c:v>43405</c:v>
                </c:pt>
                <c:pt idx="3361">
                  <c:v>43406</c:v>
                </c:pt>
                <c:pt idx="3362">
                  <c:v>43409</c:v>
                </c:pt>
                <c:pt idx="3363">
                  <c:v>43410</c:v>
                </c:pt>
                <c:pt idx="3364">
                  <c:v>43411</c:v>
                </c:pt>
                <c:pt idx="3365">
                  <c:v>43412</c:v>
                </c:pt>
                <c:pt idx="3366">
                  <c:v>43413</c:v>
                </c:pt>
                <c:pt idx="3367">
                  <c:v>43416</c:v>
                </c:pt>
                <c:pt idx="3368">
                  <c:v>43417</c:v>
                </c:pt>
                <c:pt idx="3369">
                  <c:v>43418</c:v>
                </c:pt>
                <c:pt idx="3370">
                  <c:v>43419</c:v>
                </c:pt>
                <c:pt idx="3371">
                  <c:v>43420</c:v>
                </c:pt>
                <c:pt idx="3372">
                  <c:v>43423</c:v>
                </c:pt>
                <c:pt idx="3373">
                  <c:v>43424</c:v>
                </c:pt>
                <c:pt idx="3374">
                  <c:v>43425</c:v>
                </c:pt>
                <c:pt idx="3375">
                  <c:v>43426</c:v>
                </c:pt>
                <c:pt idx="3376">
                  <c:v>43427</c:v>
                </c:pt>
                <c:pt idx="3377">
                  <c:v>43430</c:v>
                </c:pt>
                <c:pt idx="3378">
                  <c:v>43431</c:v>
                </c:pt>
                <c:pt idx="3379">
                  <c:v>43432</c:v>
                </c:pt>
                <c:pt idx="3380">
                  <c:v>43433</c:v>
                </c:pt>
                <c:pt idx="3381">
                  <c:v>43434</c:v>
                </c:pt>
                <c:pt idx="3382">
                  <c:v>43437</c:v>
                </c:pt>
                <c:pt idx="3383">
                  <c:v>43438</c:v>
                </c:pt>
                <c:pt idx="3384">
                  <c:v>43439</c:v>
                </c:pt>
                <c:pt idx="3385">
                  <c:v>43440</c:v>
                </c:pt>
                <c:pt idx="3386">
                  <c:v>43441</c:v>
                </c:pt>
                <c:pt idx="3387">
                  <c:v>43444</c:v>
                </c:pt>
                <c:pt idx="3388">
                  <c:v>43445</c:v>
                </c:pt>
                <c:pt idx="3389">
                  <c:v>43446</c:v>
                </c:pt>
                <c:pt idx="3390">
                  <c:v>43447</c:v>
                </c:pt>
                <c:pt idx="3391">
                  <c:v>43448</c:v>
                </c:pt>
                <c:pt idx="3392">
                  <c:v>43451</c:v>
                </c:pt>
                <c:pt idx="3393">
                  <c:v>43452</c:v>
                </c:pt>
                <c:pt idx="3394">
                  <c:v>43453</c:v>
                </c:pt>
                <c:pt idx="3395">
                  <c:v>43454</c:v>
                </c:pt>
                <c:pt idx="3396">
                  <c:v>43455</c:v>
                </c:pt>
                <c:pt idx="3397">
                  <c:v>43458</c:v>
                </c:pt>
                <c:pt idx="3398">
                  <c:v>43459</c:v>
                </c:pt>
                <c:pt idx="3399">
                  <c:v>43460</c:v>
                </c:pt>
                <c:pt idx="3400">
                  <c:v>43461</c:v>
                </c:pt>
                <c:pt idx="3401">
                  <c:v>43462</c:v>
                </c:pt>
                <c:pt idx="3402">
                  <c:v>43467</c:v>
                </c:pt>
                <c:pt idx="3403">
                  <c:v>43468</c:v>
                </c:pt>
                <c:pt idx="3404">
                  <c:v>43469</c:v>
                </c:pt>
                <c:pt idx="3405">
                  <c:v>43472</c:v>
                </c:pt>
                <c:pt idx="3406">
                  <c:v>43473</c:v>
                </c:pt>
                <c:pt idx="3407">
                  <c:v>43474</c:v>
                </c:pt>
                <c:pt idx="3408">
                  <c:v>43475</c:v>
                </c:pt>
                <c:pt idx="3409">
                  <c:v>43476</c:v>
                </c:pt>
                <c:pt idx="3410">
                  <c:v>43479</c:v>
                </c:pt>
                <c:pt idx="3411">
                  <c:v>43480</c:v>
                </c:pt>
                <c:pt idx="3412">
                  <c:v>43481</c:v>
                </c:pt>
                <c:pt idx="3413">
                  <c:v>43482</c:v>
                </c:pt>
                <c:pt idx="3414">
                  <c:v>43483</c:v>
                </c:pt>
                <c:pt idx="3415">
                  <c:v>43486</c:v>
                </c:pt>
                <c:pt idx="3416">
                  <c:v>43487</c:v>
                </c:pt>
                <c:pt idx="3417">
                  <c:v>43488</c:v>
                </c:pt>
                <c:pt idx="3418">
                  <c:v>43489</c:v>
                </c:pt>
                <c:pt idx="3419">
                  <c:v>43490</c:v>
                </c:pt>
                <c:pt idx="3420">
                  <c:v>43493</c:v>
                </c:pt>
                <c:pt idx="3421">
                  <c:v>43494</c:v>
                </c:pt>
                <c:pt idx="3422">
                  <c:v>43495</c:v>
                </c:pt>
                <c:pt idx="3423">
                  <c:v>43496</c:v>
                </c:pt>
                <c:pt idx="3424">
                  <c:v>43497</c:v>
                </c:pt>
                <c:pt idx="3425">
                  <c:v>43507</c:v>
                </c:pt>
                <c:pt idx="3426">
                  <c:v>43508</c:v>
                </c:pt>
                <c:pt idx="3427">
                  <c:v>43509</c:v>
                </c:pt>
                <c:pt idx="3428">
                  <c:v>43510</c:v>
                </c:pt>
                <c:pt idx="3429">
                  <c:v>43511</c:v>
                </c:pt>
                <c:pt idx="3430">
                  <c:v>43514</c:v>
                </c:pt>
                <c:pt idx="3431">
                  <c:v>43515</c:v>
                </c:pt>
                <c:pt idx="3432">
                  <c:v>43516</c:v>
                </c:pt>
                <c:pt idx="3433">
                  <c:v>43517</c:v>
                </c:pt>
                <c:pt idx="3434">
                  <c:v>43518</c:v>
                </c:pt>
                <c:pt idx="3435">
                  <c:v>43521</c:v>
                </c:pt>
                <c:pt idx="3436">
                  <c:v>43522</c:v>
                </c:pt>
                <c:pt idx="3437">
                  <c:v>43523</c:v>
                </c:pt>
                <c:pt idx="3438">
                  <c:v>43524</c:v>
                </c:pt>
                <c:pt idx="3439">
                  <c:v>43525</c:v>
                </c:pt>
                <c:pt idx="3440">
                  <c:v>43528</c:v>
                </c:pt>
                <c:pt idx="3441">
                  <c:v>43529</c:v>
                </c:pt>
                <c:pt idx="3442">
                  <c:v>43530</c:v>
                </c:pt>
                <c:pt idx="3443">
                  <c:v>43531</c:v>
                </c:pt>
                <c:pt idx="3444">
                  <c:v>43532</c:v>
                </c:pt>
                <c:pt idx="3445">
                  <c:v>43535</c:v>
                </c:pt>
                <c:pt idx="3446">
                  <c:v>43536</c:v>
                </c:pt>
                <c:pt idx="3447">
                  <c:v>43537</c:v>
                </c:pt>
                <c:pt idx="3448">
                  <c:v>43538</c:v>
                </c:pt>
                <c:pt idx="3449">
                  <c:v>43539</c:v>
                </c:pt>
                <c:pt idx="3450">
                  <c:v>43542</c:v>
                </c:pt>
                <c:pt idx="3451">
                  <c:v>43543</c:v>
                </c:pt>
                <c:pt idx="3452">
                  <c:v>43544</c:v>
                </c:pt>
                <c:pt idx="3453">
                  <c:v>43545</c:v>
                </c:pt>
                <c:pt idx="3454">
                  <c:v>43546</c:v>
                </c:pt>
                <c:pt idx="3455">
                  <c:v>43549</c:v>
                </c:pt>
                <c:pt idx="3456">
                  <c:v>43550</c:v>
                </c:pt>
                <c:pt idx="3457">
                  <c:v>43551</c:v>
                </c:pt>
                <c:pt idx="3458">
                  <c:v>43552</c:v>
                </c:pt>
                <c:pt idx="3459">
                  <c:v>43553</c:v>
                </c:pt>
                <c:pt idx="3460">
                  <c:v>43556</c:v>
                </c:pt>
                <c:pt idx="3461">
                  <c:v>43557</c:v>
                </c:pt>
                <c:pt idx="3462">
                  <c:v>43558</c:v>
                </c:pt>
                <c:pt idx="3463">
                  <c:v>43559</c:v>
                </c:pt>
                <c:pt idx="3464">
                  <c:v>43563</c:v>
                </c:pt>
                <c:pt idx="3465">
                  <c:v>43564</c:v>
                </c:pt>
                <c:pt idx="3466">
                  <c:v>43565</c:v>
                </c:pt>
                <c:pt idx="3467">
                  <c:v>43566</c:v>
                </c:pt>
                <c:pt idx="3468">
                  <c:v>43567</c:v>
                </c:pt>
                <c:pt idx="3469">
                  <c:v>43570</c:v>
                </c:pt>
                <c:pt idx="3470">
                  <c:v>43571</c:v>
                </c:pt>
                <c:pt idx="3471">
                  <c:v>43572</c:v>
                </c:pt>
                <c:pt idx="3472">
                  <c:v>43573</c:v>
                </c:pt>
                <c:pt idx="3473">
                  <c:v>43574</c:v>
                </c:pt>
                <c:pt idx="3474">
                  <c:v>43577</c:v>
                </c:pt>
                <c:pt idx="3475">
                  <c:v>43578</c:v>
                </c:pt>
                <c:pt idx="3476">
                  <c:v>43579</c:v>
                </c:pt>
                <c:pt idx="3477">
                  <c:v>43580</c:v>
                </c:pt>
                <c:pt idx="3478">
                  <c:v>43581</c:v>
                </c:pt>
                <c:pt idx="3479">
                  <c:v>43584</c:v>
                </c:pt>
                <c:pt idx="3480">
                  <c:v>43585</c:v>
                </c:pt>
                <c:pt idx="3481">
                  <c:v>43591</c:v>
                </c:pt>
                <c:pt idx="3482">
                  <c:v>43592</c:v>
                </c:pt>
                <c:pt idx="3483">
                  <c:v>43593</c:v>
                </c:pt>
                <c:pt idx="3484">
                  <c:v>43594</c:v>
                </c:pt>
                <c:pt idx="3485">
                  <c:v>43595</c:v>
                </c:pt>
                <c:pt idx="3486">
                  <c:v>43598</c:v>
                </c:pt>
                <c:pt idx="3487">
                  <c:v>43599</c:v>
                </c:pt>
                <c:pt idx="3488">
                  <c:v>43600</c:v>
                </c:pt>
                <c:pt idx="3489">
                  <c:v>43601</c:v>
                </c:pt>
                <c:pt idx="3490">
                  <c:v>43602</c:v>
                </c:pt>
                <c:pt idx="3491">
                  <c:v>43605</c:v>
                </c:pt>
                <c:pt idx="3492">
                  <c:v>43606</c:v>
                </c:pt>
                <c:pt idx="3493">
                  <c:v>43607</c:v>
                </c:pt>
                <c:pt idx="3494">
                  <c:v>43608</c:v>
                </c:pt>
                <c:pt idx="3495">
                  <c:v>43609</c:v>
                </c:pt>
                <c:pt idx="3496">
                  <c:v>43612</c:v>
                </c:pt>
                <c:pt idx="3497">
                  <c:v>43613</c:v>
                </c:pt>
                <c:pt idx="3498">
                  <c:v>43614</c:v>
                </c:pt>
                <c:pt idx="3499">
                  <c:v>43615</c:v>
                </c:pt>
                <c:pt idx="3500">
                  <c:v>43616</c:v>
                </c:pt>
                <c:pt idx="3501">
                  <c:v>43619</c:v>
                </c:pt>
                <c:pt idx="3502">
                  <c:v>43620</c:v>
                </c:pt>
                <c:pt idx="3503">
                  <c:v>43621</c:v>
                </c:pt>
                <c:pt idx="3504">
                  <c:v>43622</c:v>
                </c:pt>
                <c:pt idx="3505">
                  <c:v>43626</c:v>
                </c:pt>
                <c:pt idx="3506">
                  <c:v>43627</c:v>
                </c:pt>
                <c:pt idx="3507">
                  <c:v>43628</c:v>
                </c:pt>
                <c:pt idx="3508">
                  <c:v>43629</c:v>
                </c:pt>
                <c:pt idx="3509">
                  <c:v>43630</c:v>
                </c:pt>
                <c:pt idx="3510">
                  <c:v>43633</c:v>
                </c:pt>
                <c:pt idx="3511">
                  <c:v>43634</c:v>
                </c:pt>
                <c:pt idx="3512">
                  <c:v>43635</c:v>
                </c:pt>
                <c:pt idx="3513">
                  <c:v>43636</c:v>
                </c:pt>
                <c:pt idx="3514">
                  <c:v>43637</c:v>
                </c:pt>
                <c:pt idx="3515">
                  <c:v>43640</c:v>
                </c:pt>
                <c:pt idx="3516">
                  <c:v>43641</c:v>
                </c:pt>
                <c:pt idx="3517">
                  <c:v>43642</c:v>
                </c:pt>
                <c:pt idx="3518">
                  <c:v>43643</c:v>
                </c:pt>
                <c:pt idx="3519">
                  <c:v>43644</c:v>
                </c:pt>
                <c:pt idx="3520">
                  <c:v>43647</c:v>
                </c:pt>
                <c:pt idx="3521">
                  <c:v>43648</c:v>
                </c:pt>
                <c:pt idx="3522">
                  <c:v>43649</c:v>
                </c:pt>
                <c:pt idx="3523">
                  <c:v>43650</c:v>
                </c:pt>
                <c:pt idx="3524">
                  <c:v>43651</c:v>
                </c:pt>
                <c:pt idx="3525">
                  <c:v>43654</c:v>
                </c:pt>
                <c:pt idx="3526">
                  <c:v>43655</c:v>
                </c:pt>
                <c:pt idx="3527">
                  <c:v>43656</c:v>
                </c:pt>
                <c:pt idx="3528">
                  <c:v>43657</c:v>
                </c:pt>
                <c:pt idx="3529">
                  <c:v>43658</c:v>
                </c:pt>
                <c:pt idx="3530">
                  <c:v>43661</c:v>
                </c:pt>
                <c:pt idx="3531">
                  <c:v>43662</c:v>
                </c:pt>
                <c:pt idx="3532">
                  <c:v>43663</c:v>
                </c:pt>
                <c:pt idx="3533">
                  <c:v>43664</c:v>
                </c:pt>
                <c:pt idx="3534">
                  <c:v>43665</c:v>
                </c:pt>
                <c:pt idx="3535">
                  <c:v>43668</c:v>
                </c:pt>
                <c:pt idx="3536">
                  <c:v>43669</c:v>
                </c:pt>
                <c:pt idx="3537">
                  <c:v>43670</c:v>
                </c:pt>
                <c:pt idx="3538">
                  <c:v>43671</c:v>
                </c:pt>
                <c:pt idx="3539">
                  <c:v>43672</c:v>
                </c:pt>
                <c:pt idx="3540">
                  <c:v>43675</c:v>
                </c:pt>
                <c:pt idx="3541">
                  <c:v>43676</c:v>
                </c:pt>
                <c:pt idx="3542">
                  <c:v>43677</c:v>
                </c:pt>
                <c:pt idx="3543">
                  <c:v>43678</c:v>
                </c:pt>
                <c:pt idx="3544">
                  <c:v>43679</c:v>
                </c:pt>
                <c:pt idx="3545">
                  <c:v>43682</c:v>
                </c:pt>
                <c:pt idx="3546">
                  <c:v>43683</c:v>
                </c:pt>
                <c:pt idx="3547">
                  <c:v>43684</c:v>
                </c:pt>
                <c:pt idx="3548">
                  <c:v>43685</c:v>
                </c:pt>
                <c:pt idx="3549">
                  <c:v>43686</c:v>
                </c:pt>
                <c:pt idx="3550">
                  <c:v>43689</c:v>
                </c:pt>
                <c:pt idx="3551">
                  <c:v>43690</c:v>
                </c:pt>
                <c:pt idx="3552">
                  <c:v>43691</c:v>
                </c:pt>
                <c:pt idx="3553">
                  <c:v>43692</c:v>
                </c:pt>
                <c:pt idx="3554">
                  <c:v>43693</c:v>
                </c:pt>
                <c:pt idx="3555">
                  <c:v>43696</c:v>
                </c:pt>
                <c:pt idx="3556">
                  <c:v>43697</c:v>
                </c:pt>
                <c:pt idx="3557">
                  <c:v>43698</c:v>
                </c:pt>
                <c:pt idx="3558">
                  <c:v>43699</c:v>
                </c:pt>
                <c:pt idx="3559">
                  <c:v>43700</c:v>
                </c:pt>
                <c:pt idx="3560">
                  <c:v>43703</c:v>
                </c:pt>
                <c:pt idx="3561">
                  <c:v>43704</c:v>
                </c:pt>
                <c:pt idx="3562">
                  <c:v>43705</c:v>
                </c:pt>
                <c:pt idx="3563">
                  <c:v>43706</c:v>
                </c:pt>
                <c:pt idx="3564">
                  <c:v>43707</c:v>
                </c:pt>
                <c:pt idx="3565">
                  <c:v>43710</c:v>
                </c:pt>
                <c:pt idx="3566">
                  <c:v>43711</c:v>
                </c:pt>
                <c:pt idx="3567">
                  <c:v>43712</c:v>
                </c:pt>
                <c:pt idx="3568">
                  <c:v>43713</c:v>
                </c:pt>
                <c:pt idx="3569">
                  <c:v>43714</c:v>
                </c:pt>
                <c:pt idx="3570">
                  <c:v>43717</c:v>
                </c:pt>
                <c:pt idx="3571">
                  <c:v>43718</c:v>
                </c:pt>
                <c:pt idx="3572">
                  <c:v>43719</c:v>
                </c:pt>
                <c:pt idx="3573">
                  <c:v>43720</c:v>
                </c:pt>
                <c:pt idx="3574">
                  <c:v>43724</c:v>
                </c:pt>
                <c:pt idx="3575">
                  <c:v>43725</c:v>
                </c:pt>
                <c:pt idx="3576">
                  <c:v>43726</c:v>
                </c:pt>
                <c:pt idx="3577">
                  <c:v>43727</c:v>
                </c:pt>
                <c:pt idx="3578">
                  <c:v>43728</c:v>
                </c:pt>
                <c:pt idx="3579">
                  <c:v>43731</c:v>
                </c:pt>
                <c:pt idx="3580">
                  <c:v>43732</c:v>
                </c:pt>
                <c:pt idx="3581">
                  <c:v>43733</c:v>
                </c:pt>
                <c:pt idx="3582">
                  <c:v>43734</c:v>
                </c:pt>
                <c:pt idx="3583">
                  <c:v>43735</c:v>
                </c:pt>
                <c:pt idx="3584">
                  <c:v>43738</c:v>
                </c:pt>
                <c:pt idx="3585">
                  <c:v>43746</c:v>
                </c:pt>
                <c:pt idx="3586">
                  <c:v>43747</c:v>
                </c:pt>
                <c:pt idx="3587">
                  <c:v>43748</c:v>
                </c:pt>
                <c:pt idx="3588">
                  <c:v>43749</c:v>
                </c:pt>
                <c:pt idx="3589">
                  <c:v>43752</c:v>
                </c:pt>
                <c:pt idx="3590">
                  <c:v>43753</c:v>
                </c:pt>
                <c:pt idx="3591">
                  <c:v>43754</c:v>
                </c:pt>
                <c:pt idx="3592">
                  <c:v>43755</c:v>
                </c:pt>
                <c:pt idx="3593">
                  <c:v>43756</c:v>
                </c:pt>
                <c:pt idx="3594">
                  <c:v>43759</c:v>
                </c:pt>
                <c:pt idx="3595">
                  <c:v>43760</c:v>
                </c:pt>
                <c:pt idx="3596">
                  <c:v>43761</c:v>
                </c:pt>
                <c:pt idx="3597">
                  <c:v>43762</c:v>
                </c:pt>
                <c:pt idx="3598">
                  <c:v>43763</c:v>
                </c:pt>
                <c:pt idx="3599">
                  <c:v>43766</c:v>
                </c:pt>
                <c:pt idx="3600">
                  <c:v>43767</c:v>
                </c:pt>
                <c:pt idx="3601">
                  <c:v>43768</c:v>
                </c:pt>
                <c:pt idx="3602">
                  <c:v>43769</c:v>
                </c:pt>
                <c:pt idx="3603">
                  <c:v>43770</c:v>
                </c:pt>
                <c:pt idx="3604">
                  <c:v>43773</c:v>
                </c:pt>
                <c:pt idx="3605">
                  <c:v>43774</c:v>
                </c:pt>
                <c:pt idx="3606">
                  <c:v>43775</c:v>
                </c:pt>
                <c:pt idx="3607">
                  <c:v>43776</c:v>
                </c:pt>
                <c:pt idx="3608">
                  <c:v>43777</c:v>
                </c:pt>
                <c:pt idx="3609">
                  <c:v>43780</c:v>
                </c:pt>
                <c:pt idx="3610">
                  <c:v>43781</c:v>
                </c:pt>
                <c:pt idx="3611">
                  <c:v>43782</c:v>
                </c:pt>
                <c:pt idx="3612">
                  <c:v>43783</c:v>
                </c:pt>
                <c:pt idx="3613">
                  <c:v>43784</c:v>
                </c:pt>
                <c:pt idx="3614">
                  <c:v>43787</c:v>
                </c:pt>
                <c:pt idx="3615">
                  <c:v>43788</c:v>
                </c:pt>
                <c:pt idx="3616">
                  <c:v>43789</c:v>
                </c:pt>
                <c:pt idx="3617">
                  <c:v>43790</c:v>
                </c:pt>
                <c:pt idx="3618">
                  <c:v>43791</c:v>
                </c:pt>
                <c:pt idx="3619">
                  <c:v>43794</c:v>
                </c:pt>
                <c:pt idx="3620">
                  <c:v>43795</c:v>
                </c:pt>
                <c:pt idx="3621">
                  <c:v>43796</c:v>
                </c:pt>
                <c:pt idx="3622">
                  <c:v>43797</c:v>
                </c:pt>
                <c:pt idx="3623">
                  <c:v>43798</c:v>
                </c:pt>
                <c:pt idx="3624">
                  <c:v>43801</c:v>
                </c:pt>
                <c:pt idx="3625">
                  <c:v>43802</c:v>
                </c:pt>
                <c:pt idx="3626">
                  <c:v>43803</c:v>
                </c:pt>
                <c:pt idx="3627">
                  <c:v>43804</c:v>
                </c:pt>
                <c:pt idx="3628">
                  <c:v>43805</c:v>
                </c:pt>
                <c:pt idx="3629">
                  <c:v>43808</c:v>
                </c:pt>
                <c:pt idx="3630">
                  <c:v>43809</c:v>
                </c:pt>
                <c:pt idx="3631">
                  <c:v>43810</c:v>
                </c:pt>
                <c:pt idx="3632">
                  <c:v>43811</c:v>
                </c:pt>
                <c:pt idx="3633">
                  <c:v>43812</c:v>
                </c:pt>
                <c:pt idx="3634">
                  <c:v>43815</c:v>
                </c:pt>
                <c:pt idx="3635">
                  <c:v>43816</c:v>
                </c:pt>
                <c:pt idx="3636">
                  <c:v>43817</c:v>
                </c:pt>
                <c:pt idx="3637">
                  <c:v>43818</c:v>
                </c:pt>
                <c:pt idx="3638">
                  <c:v>43819</c:v>
                </c:pt>
                <c:pt idx="3639">
                  <c:v>43822</c:v>
                </c:pt>
                <c:pt idx="3640">
                  <c:v>43823</c:v>
                </c:pt>
                <c:pt idx="3641">
                  <c:v>43824</c:v>
                </c:pt>
                <c:pt idx="3642">
                  <c:v>43825</c:v>
                </c:pt>
                <c:pt idx="3643">
                  <c:v>43826</c:v>
                </c:pt>
                <c:pt idx="3644">
                  <c:v>43829</c:v>
                </c:pt>
                <c:pt idx="3645">
                  <c:v>43830</c:v>
                </c:pt>
                <c:pt idx="3646">
                  <c:v>43832</c:v>
                </c:pt>
                <c:pt idx="3647">
                  <c:v>43833</c:v>
                </c:pt>
                <c:pt idx="3648">
                  <c:v>43836</c:v>
                </c:pt>
                <c:pt idx="3649">
                  <c:v>43837</c:v>
                </c:pt>
                <c:pt idx="3650">
                  <c:v>43838</c:v>
                </c:pt>
                <c:pt idx="3651">
                  <c:v>43839</c:v>
                </c:pt>
                <c:pt idx="3652">
                  <c:v>43840</c:v>
                </c:pt>
                <c:pt idx="3653">
                  <c:v>43843</c:v>
                </c:pt>
                <c:pt idx="3654">
                  <c:v>43844</c:v>
                </c:pt>
                <c:pt idx="3655">
                  <c:v>43845</c:v>
                </c:pt>
                <c:pt idx="3656">
                  <c:v>43846</c:v>
                </c:pt>
                <c:pt idx="3657">
                  <c:v>43847</c:v>
                </c:pt>
                <c:pt idx="3658">
                  <c:v>43850</c:v>
                </c:pt>
                <c:pt idx="3659">
                  <c:v>43851</c:v>
                </c:pt>
                <c:pt idx="3660">
                  <c:v>43852</c:v>
                </c:pt>
                <c:pt idx="3661">
                  <c:v>43853</c:v>
                </c:pt>
                <c:pt idx="3662">
                  <c:v>43864</c:v>
                </c:pt>
                <c:pt idx="3663">
                  <c:v>43865</c:v>
                </c:pt>
                <c:pt idx="3664">
                  <c:v>43866</c:v>
                </c:pt>
                <c:pt idx="3665">
                  <c:v>43867</c:v>
                </c:pt>
                <c:pt idx="3666">
                  <c:v>43868</c:v>
                </c:pt>
                <c:pt idx="3667">
                  <c:v>43871</c:v>
                </c:pt>
                <c:pt idx="3668">
                  <c:v>43872</c:v>
                </c:pt>
                <c:pt idx="3669">
                  <c:v>43873</c:v>
                </c:pt>
                <c:pt idx="3670">
                  <c:v>43874</c:v>
                </c:pt>
                <c:pt idx="3671">
                  <c:v>43875</c:v>
                </c:pt>
                <c:pt idx="3672">
                  <c:v>43878</c:v>
                </c:pt>
                <c:pt idx="3673">
                  <c:v>43879</c:v>
                </c:pt>
                <c:pt idx="3674">
                  <c:v>43880</c:v>
                </c:pt>
                <c:pt idx="3675">
                  <c:v>43881</c:v>
                </c:pt>
                <c:pt idx="3676">
                  <c:v>43882</c:v>
                </c:pt>
                <c:pt idx="3677">
                  <c:v>43885</c:v>
                </c:pt>
                <c:pt idx="3678">
                  <c:v>43886</c:v>
                </c:pt>
                <c:pt idx="3679">
                  <c:v>43887</c:v>
                </c:pt>
                <c:pt idx="3680">
                  <c:v>43888</c:v>
                </c:pt>
                <c:pt idx="3681">
                  <c:v>43889</c:v>
                </c:pt>
                <c:pt idx="3682">
                  <c:v>43892</c:v>
                </c:pt>
                <c:pt idx="3683">
                  <c:v>43893</c:v>
                </c:pt>
                <c:pt idx="3684">
                  <c:v>43894</c:v>
                </c:pt>
                <c:pt idx="3685">
                  <c:v>43895</c:v>
                </c:pt>
                <c:pt idx="3686">
                  <c:v>43896</c:v>
                </c:pt>
                <c:pt idx="3687">
                  <c:v>43899</c:v>
                </c:pt>
                <c:pt idx="3688">
                  <c:v>43900</c:v>
                </c:pt>
                <c:pt idx="3689">
                  <c:v>43901</c:v>
                </c:pt>
                <c:pt idx="3690">
                  <c:v>43902</c:v>
                </c:pt>
                <c:pt idx="3691">
                  <c:v>43903</c:v>
                </c:pt>
                <c:pt idx="3692">
                  <c:v>43906</c:v>
                </c:pt>
                <c:pt idx="3693">
                  <c:v>43907</c:v>
                </c:pt>
                <c:pt idx="3694">
                  <c:v>43908</c:v>
                </c:pt>
                <c:pt idx="3695">
                  <c:v>43909</c:v>
                </c:pt>
                <c:pt idx="3696">
                  <c:v>43910</c:v>
                </c:pt>
                <c:pt idx="3697">
                  <c:v>43913</c:v>
                </c:pt>
                <c:pt idx="3698">
                  <c:v>43914</c:v>
                </c:pt>
                <c:pt idx="3699">
                  <c:v>43915</c:v>
                </c:pt>
                <c:pt idx="3700">
                  <c:v>43916</c:v>
                </c:pt>
                <c:pt idx="3701">
                  <c:v>43917</c:v>
                </c:pt>
                <c:pt idx="3702">
                  <c:v>43920</c:v>
                </c:pt>
                <c:pt idx="3703">
                  <c:v>43921</c:v>
                </c:pt>
                <c:pt idx="3704">
                  <c:v>43922</c:v>
                </c:pt>
                <c:pt idx="3705">
                  <c:v>43923</c:v>
                </c:pt>
                <c:pt idx="3706">
                  <c:v>43924</c:v>
                </c:pt>
                <c:pt idx="3707">
                  <c:v>43928</c:v>
                </c:pt>
                <c:pt idx="3708">
                  <c:v>43929</c:v>
                </c:pt>
                <c:pt idx="3709">
                  <c:v>43930</c:v>
                </c:pt>
                <c:pt idx="3710">
                  <c:v>43931</c:v>
                </c:pt>
                <c:pt idx="3711">
                  <c:v>43934</c:v>
                </c:pt>
                <c:pt idx="3712">
                  <c:v>43935</c:v>
                </c:pt>
                <c:pt idx="3713">
                  <c:v>43936</c:v>
                </c:pt>
                <c:pt idx="3714">
                  <c:v>43937</c:v>
                </c:pt>
                <c:pt idx="3715">
                  <c:v>43938</c:v>
                </c:pt>
                <c:pt idx="3716">
                  <c:v>43941</c:v>
                </c:pt>
                <c:pt idx="3717">
                  <c:v>43942</c:v>
                </c:pt>
                <c:pt idx="3718">
                  <c:v>43943</c:v>
                </c:pt>
                <c:pt idx="3719">
                  <c:v>43944</c:v>
                </c:pt>
                <c:pt idx="3720">
                  <c:v>43945</c:v>
                </c:pt>
                <c:pt idx="3721">
                  <c:v>43948</c:v>
                </c:pt>
                <c:pt idx="3722">
                  <c:v>43949</c:v>
                </c:pt>
                <c:pt idx="3723">
                  <c:v>43950</c:v>
                </c:pt>
                <c:pt idx="3724">
                  <c:v>43951</c:v>
                </c:pt>
                <c:pt idx="3725">
                  <c:v>43957</c:v>
                </c:pt>
                <c:pt idx="3726">
                  <c:v>43958</c:v>
                </c:pt>
                <c:pt idx="3727">
                  <c:v>43959</c:v>
                </c:pt>
                <c:pt idx="3728">
                  <c:v>43962</c:v>
                </c:pt>
                <c:pt idx="3729">
                  <c:v>43963</c:v>
                </c:pt>
                <c:pt idx="3730">
                  <c:v>43964</c:v>
                </c:pt>
                <c:pt idx="3731">
                  <c:v>43965</c:v>
                </c:pt>
                <c:pt idx="3732">
                  <c:v>43966</c:v>
                </c:pt>
                <c:pt idx="3733">
                  <c:v>43969</c:v>
                </c:pt>
                <c:pt idx="3734">
                  <c:v>43970</c:v>
                </c:pt>
                <c:pt idx="3735">
                  <c:v>43971</c:v>
                </c:pt>
                <c:pt idx="3736">
                  <c:v>43972</c:v>
                </c:pt>
                <c:pt idx="3737">
                  <c:v>43973</c:v>
                </c:pt>
                <c:pt idx="3738">
                  <c:v>43976</c:v>
                </c:pt>
                <c:pt idx="3739">
                  <c:v>43977</c:v>
                </c:pt>
                <c:pt idx="3740">
                  <c:v>43978</c:v>
                </c:pt>
                <c:pt idx="3741">
                  <c:v>43979</c:v>
                </c:pt>
                <c:pt idx="3742">
                  <c:v>43980</c:v>
                </c:pt>
                <c:pt idx="3743">
                  <c:v>43983</c:v>
                </c:pt>
                <c:pt idx="3744">
                  <c:v>43984</c:v>
                </c:pt>
                <c:pt idx="3745">
                  <c:v>43985</c:v>
                </c:pt>
                <c:pt idx="3746">
                  <c:v>43986</c:v>
                </c:pt>
                <c:pt idx="3747">
                  <c:v>43987</c:v>
                </c:pt>
                <c:pt idx="3748">
                  <c:v>43990</c:v>
                </c:pt>
                <c:pt idx="3749">
                  <c:v>43991</c:v>
                </c:pt>
                <c:pt idx="3750">
                  <c:v>43992</c:v>
                </c:pt>
                <c:pt idx="3751">
                  <c:v>43993</c:v>
                </c:pt>
                <c:pt idx="3752">
                  <c:v>43994</c:v>
                </c:pt>
                <c:pt idx="3753">
                  <c:v>43997</c:v>
                </c:pt>
                <c:pt idx="3754">
                  <c:v>43998</c:v>
                </c:pt>
                <c:pt idx="3755">
                  <c:v>43999</c:v>
                </c:pt>
                <c:pt idx="3756">
                  <c:v>44000</c:v>
                </c:pt>
                <c:pt idx="3757">
                  <c:v>44001</c:v>
                </c:pt>
                <c:pt idx="3758">
                  <c:v>44004</c:v>
                </c:pt>
                <c:pt idx="3759">
                  <c:v>44005</c:v>
                </c:pt>
                <c:pt idx="3760">
                  <c:v>44006</c:v>
                </c:pt>
                <c:pt idx="3761">
                  <c:v>44011</c:v>
                </c:pt>
                <c:pt idx="3762">
                  <c:v>44012</c:v>
                </c:pt>
                <c:pt idx="3763">
                  <c:v>44013</c:v>
                </c:pt>
                <c:pt idx="3764">
                  <c:v>44014</c:v>
                </c:pt>
                <c:pt idx="3765">
                  <c:v>44015</c:v>
                </c:pt>
                <c:pt idx="3766">
                  <c:v>44018</c:v>
                </c:pt>
                <c:pt idx="3767">
                  <c:v>44019</c:v>
                </c:pt>
                <c:pt idx="3768">
                  <c:v>44020</c:v>
                </c:pt>
                <c:pt idx="3769">
                  <c:v>44021</c:v>
                </c:pt>
                <c:pt idx="3770">
                  <c:v>44022</c:v>
                </c:pt>
                <c:pt idx="3771">
                  <c:v>44025</c:v>
                </c:pt>
                <c:pt idx="3772">
                  <c:v>44026</c:v>
                </c:pt>
                <c:pt idx="3773">
                  <c:v>44027</c:v>
                </c:pt>
                <c:pt idx="3774">
                  <c:v>44028</c:v>
                </c:pt>
                <c:pt idx="3775">
                  <c:v>44029</c:v>
                </c:pt>
                <c:pt idx="3776">
                  <c:v>44032</c:v>
                </c:pt>
                <c:pt idx="3777">
                  <c:v>44033</c:v>
                </c:pt>
                <c:pt idx="3778">
                  <c:v>44034</c:v>
                </c:pt>
                <c:pt idx="3779">
                  <c:v>44035</c:v>
                </c:pt>
                <c:pt idx="3780">
                  <c:v>44036</c:v>
                </c:pt>
                <c:pt idx="3781">
                  <c:v>44039</c:v>
                </c:pt>
                <c:pt idx="3782">
                  <c:v>44040</c:v>
                </c:pt>
                <c:pt idx="3783">
                  <c:v>44041</c:v>
                </c:pt>
                <c:pt idx="3784">
                  <c:v>44042</c:v>
                </c:pt>
                <c:pt idx="3785">
                  <c:v>44043</c:v>
                </c:pt>
                <c:pt idx="3786">
                  <c:v>44046</c:v>
                </c:pt>
                <c:pt idx="3787">
                  <c:v>44047</c:v>
                </c:pt>
                <c:pt idx="3788">
                  <c:v>44048</c:v>
                </c:pt>
                <c:pt idx="3789">
                  <c:v>44049</c:v>
                </c:pt>
                <c:pt idx="3790">
                  <c:v>44050</c:v>
                </c:pt>
                <c:pt idx="3791">
                  <c:v>44053</c:v>
                </c:pt>
                <c:pt idx="3792">
                  <c:v>44054</c:v>
                </c:pt>
                <c:pt idx="3793">
                  <c:v>44055</c:v>
                </c:pt>
                <c:pt idx="3794">
                  <c:v>44056</c:v>
                </c:pt>
                <c:pt idx="3795">
                  <c:v>44057</c:v>
                </c:pt>
                <c:pt idx="3796">
                  <c:v>44060</c:v>
                </c:pt>
                <c:pt idx="3797">
                  <c:v>44061</c:v>
                </c:pt>
                <c:pt idx="3798">
                  <c:v>44062</c:v>
                </c:pt>
                <c:pt idx="3799">
                  <c:v>44063</c:v>
                </c:pt>
                <c:pt idx="3800">
                  <c:v>44064</c:v>
                </c:pt>
                <c:pt idx="3801">
                  <c:v>44067</c:v>
                </c:pt>
                <c:pt idx="3802">
                  <c:v>44068</c:v>
                </c:pt>
                <c:pt idx="3803">
                  <c:v>44069</c:v>
                </c:pt>
                <c:pt idx="3804">
                  <c:v>44070</c:v>
                </c:pt>
                <c:pt idx="3805">
                  <c:v>44071</c:v>
                </c:pt>
                <c:pt idx="3806">
                  <c:v>44074</c:v>
                </c:pt>
                <c:pt idx="3807">
                  <c:v>44075</c:v>
                </c:pt>
                <c:pt idx="3808">
                  <c:v>44076</c:v>
                </c:pt>
                <c:pt idx="3809">
                  <c:v>44077</c:v>
                </c:pt>
                <c:pt idx="3810">
                  <c:v>44078</c:v>
                </c:pt>
                <c:pt idx="3811">
                  <c:v>44081</c:v>
                </c:pt>
                <c:pt idx="3812">
                  <c:v>44082</c:v>
                </c:pt>
                <c:pt idx="3813">
                  <c:v>44083</c:v>
                </c:pt>
                <c:pt idx="3814">
                  <c:v>44084</c:v>
                </c:pt>
                <c:pt idx="3815">
                  <c:v>44085</c:v>
                </c:pt>
                <c:pt idx="3816">
                  <c:v>44088</c:v>
                </c:pt>
                <c:pt idx="3817">
                  <c:v>44089</c:v>
                </c:pt>
                <c:pt idx="3818">
                  <c:v>44090</c:v>
                </c:pt>
                <c:pt idx="3819">
                  <c:v>44091</c:v>
                </c:pt>
                <c:pt idx="3820">
                  <c:v>44092</c:v>
                </c:pt>
                <c:pt idx="3821">
                  <c:v>44095</c:v>
                </c:pt>
                <c:pt idx="3822">
                  <c:v>44096</c:v>
                </c:pt>
                <c:pt idx="3823">
                  <c:v>44097</c:v>
                </c:pt>
                <c:pt idx="3824">
                  <c:v>44098</c:v>
                </c:pt>
                <c:pt idx="3825">
                  <c:v>44099</c:v>
                </c:pt>
                <c:pt idx="3826">
                  <c:v>44102</c:v>
                </c:pt>
                <c:pt idx="3827">
                  <c:v>44103</c:v>
                </c:pt>
                <c:pt idx="3828">
                  <c:v>44104</c:v>
                </c:pt>
                <c:pt idx="3829">
                  <c:v>44113</c:v>
                </c:pt>
                <c:pt idx="3830">
                  <c:v>44116</c:v>
                </c:pt>
                <c:pt idx="3831">
                  <c:v>44117</c:v>
                </c:pt>
                <c:pt idx="3832">
                  <c:v>44118</c:v>
                </c:pt>
                <c:pt idx="3833">
                  <c:v>44119</c:v>
                </c:pt>
                <c:pt idx="3834">
                  <c:v>44120</c:v>
                </c:pt>
                <c:pt idx="3835">
                  <c:v>44123</c:v>
                </c:pt>
                <c:pt idx="3836">
                  <c:v>44124</c:v>
                </c:pt>
                <c:pt idx="3837">
                  <c:v>44125</c:v>
                </c:pt>
                <c:pt idx="3838">
                  <c:v>44126</c:v>
                </c:pt>
                <c:pt idx="3839">
                  <c:v>44127</c:v>
                </c:pt>
                <c:pt idx="3840">
                  <c:v>44130</c:v>
                </c:pt>
                <c:pt idx="3841">
                  <c:v>44131</c:v>
                </c:pt>
                <c:pt idx="3842">
                  <c:v>44132</c:v>
                </c:pt>
                <c:pt idx="3843">
                  <c:v>44133</c:v>
                </c:pt>
                <c:pt idx="3844">
                  <c:v>44134</c:v>
                </c:pt>
                <c:pt idx="3845">
                  <c:v>44137</c:v>
                </c:pt>
                <c:pt idx="3846">
                  <c:v>44138</c:v>
                </c:pt>
                <c:pt idx="3847">
                  <c:v>44139</c:v>
                </c:pt>
                <c:pt idx="3848">
                  <c:v>44140</c:v>
                </c:pt>
                <c:pt idx="3849">
                  <c:v>44141</c:v>
                </c:pt>
                <c:pt idx="3850">
                  <c:v>44144</c:v>
                </c:pt>
                <c:pt idx="3851">
                  <c:v>44145</c:v>
                </c:pt>
                <c:pt idx="3852">
                  <c:v>44146</c:v>
                </c:pt>
                <c:pt idx="3853">
                  <c:v>44147</c:v>
                </c:pt>
                <c:pt idx="3854">
                  <c:v>44148</c:v>
                </c:pt>
                <c:pt idx="3855">
                  <c:v>44151</c:v>
                </c:pt>
                <c:pt idx="3856">
                  <c:v>44152</c:v>
                </c:pt>
                <c:pt idx="3857">
                  <c:v>44153</c:v>
                </c:pt>
                <c:pt idx="3858">
                  <c:v>44154</c:v>
                </c:pt>
                <c:pt idx="3859">
                  <c:v>44155</c:v>
                </c:pt>
                <c:pt idx="3860">
                  <c:v>44158</c:v>
                </c:pt>
                <c:pt idx="3861">
                  <c:v>44159</c:v>
                </c:pt>
                <c:pt idx="3862">
                  <c:v>44160</c:v>
                </c:pt>
                <c:pt idx="3863">
                  <c:v>44161</c:v>
                </c:pt>
                <c:pt idx="3864">
                  <c:v>44162</c:v>
                </c:pt>
                <c:pt idx="3865">
                  <c:v>44165</c:v>
                </c:pt>
                <c:pt idx="3866">
                  <c:v>44166</c:v>
                </c:pt>
                <c:pt idx="3867">
                  <c:v>44167</c:v>
                </c:pt>
                <c:pt idx="3868">
                  <c:v>44168</c:v>
                </c:pt>
                <c:pt idx="3869">
                  <c:v>44169</c:v>
                </c:pt>
                <c:pt idx="3870">
                  <c:v>44172</c:v>
                </c:pt>
                <c:pt idx="3871">
                  <c:v>44173</c:v>
                </c:pt>
                <c:pt idx="3872">
                  <c:v>44174</c:v>
                </c:pt>
                <c:pt idx="3873">
                  <c:v>44175</c:v>
                </c:pt>
                <c:pt idx="3874">
                  <c:v>44176</c:v>
                </c:pt>
                <c:pt idx="3875">
                  <c:v>44179</c:v>
                </c:pt>
                <c:pt idx="3876">
                  <c:v>44180</c:v>
                </c:pt>
                <c:pt idx="3877">
                  <c:v>44181</c:v>
                </c:pt>
                <c:pt idx="3878">
                  <c:v>44182</c:v>
                </c:pt>
                <c:pt idx="3879">
                  <c:v>44183</c:v>
                </c:pt>
                <c:pt idx="3880">
                  <c:v>44186</c:v>
                </c:pt>
                <c:pt idx="3881">
                  <c:v>44187</c:v>
                </c:pt>
                <c:pt idx="3882">
                  <c:v>44188</c:v>
                </c:pt>
                <c:pt idx="3883">
                  <c:v>44189</c:v>
                </c:pt>
                <c:pt idx="3884">
                  <c:v>44190</c:v>
                </c:pt>
                <c:pt idx="3885">
                  <c:v>44193</c:v>
                </c:pt>
                <c:pt idx="3886">
                  <c:v>44194</c:v>
                </c:pt>
                <c:pt idx="3887">
                  <c:v>44195</c:v>
                </c:pt>
                <c:pt idx="3888">
                  <c:v>44196</c:v>
                </c:pt>
                <c:pt idx="3889">
                  <c:v>44200</c:v>
                </c:pt>
                <c:pt idx="3890">
                  <c:v>44201</c:v>
                </c:pt>
                <c:pt idx="3891">
                  <c:v>44202</c:v>
                </c:pt>
                <c:pt idx="3892">
                  <c:v>44204</c:v>
                </c:pt>
                <c:pt idx="3893">
                  <c:v>44207</c:v>
                </c:pt>
                <c:pt idx="3894">
                  <c:v>44208</c:v>
                </c:pt>
                <c:pt idx="3895">
                  <c:v>44209</c:v>
                </c:pt>
                <c:pt idx="3896">
                  <c:v>44210</c:v>
                </c:pt>
                <c:pt idx="3897">
                  <c:v>44211</c:v>
                </c:pt>
                <c:pt idx="3898">
                  <c:v>44214</c:v>
                </c:pt>
                <c:pt idx="3899">
                  <c:v>44215</c:v>
                </c:pt>
                <c:pt idx="3900">
                  <c:v>44216</c:v>
                </c:pt>
                <c:pt idx="3901">
                  <c:v>44217</c:v>
                </c:pt>
                <c:pt idx="3902">
                  <c:v>44218</c:v>
                </c:pt>
                <c:pt idx="3903">
                  <c:v>44221</c:v>
                </c:pt>
                <c:pt idx="3904">
                  <c:v>44222</c:v>
                </c:pt>
                <c:pt idx="3905">
                  <c:v>44223</c:v>
                </c:pt>
                <c:pt idx="3906">
                  <c:v>44224</c:v>
                </c:pt>
                <c:pt idx="3907">
                  <c:v>44225</c:v>
                </c:pt>
                <c:pt idx="3908">
                  <c:v>44228</c:v>
                </c:pt>
                <c:pt idx="3909">
                  <c:v>44229</c:v>
                </c:pt>
                <c:pt idx="3910">
                  <c:v>44230</c:v>
                </c:pt>
                <c:pt idx="3911">
                  <c:v>44231</c:v>
                </c:pt>
                <c:pt idx="3912">
                  <c:v>44232</c:v>
                </c:pt>
                <c:pt idx="3913">
                  <c:v>44235</c:v>
                </c:pt>
                <c:pt idx="3914">
                  <c:v>44236</c:v>
                </c:pt>
                <c:pt idx="3915">
                  <c:v>44237</c:v>
                </c:pt>
                <c:pt idx="3916">
                  <c:v>44245</c:v>
                </c:pt>
                <c:pt idx="3917">
                  <c:v>44246</c:v>
                </c:pt>
                <c:pt idx="3918">
                  <c:v>44249</c:v>
                </c:pt>
                <c:pt idx="3919">
                  <c:v>44250</c:v>
                </c:pt>
                <c:pt idx="3920">
                  <c:v>44251</c:v>
                </c:pt>
                <c:pt idx="3921">
                  <c:v>44252</c:v>
                </c:pt>
                <c:pt idx="3922">
                  <c:v>44253</c:v>
                </c:pt>
                <c:pt idx="3923">
                  <c:v>44256</c:v>
                </c:pt>
                <c:pt idx="3924">
                  <c:v>44257</c:v>
                </c:pt>
                <c:pt idx="3925">
                  <c:v>44258</c:v>
                </c:pt>
                <c:pt idx="3926">
                  <c:v>44259</c:v>
                </c:pt>
                <c:pt idx="3927">
                  <c:v>44260</c:v>
                </c:pt>
                <c:pt idx="3928">
                  <c:v>44263</c:v>
                </c:pt>
                <c:pt idx="3929">
                  <c:v>44264</c:v>
                </c:pt>
                <c:pt idx="3930">
                  <c:v>44265</c:v>
                </c:pt>
                <c:pt idx="3931">
                  <c:v>44266</c:v>
                </c:pt>
                <c:pt idx="3932">
                  <c:v>44267</c:v>
                </c:pt>
                <c:pt idx="3933">
                  <c:v>44270</c:v>
                </c:pt>
                <c:pt idx="3934">
                  <c:v>44271</c:v>
                </c:pt>
                <c:pt idx="3935">
                  <c:v>44272</c:v>
                </c:pt>
                <c:pt idx="3936">
                  <c:v>44273</c:v>
                </c:pt>
                <c:pt idx="3937">
                  <c:v>44274</c:v>
                </c:pt>
                <c:pt idx="3938">
                  <c:v>44277</c:v>
                </c:pt>
                <c:pt idx="3939">
                  <c:v>44278</c:v>
                </c:pt>
                <c:pt idx="3940">
                  <c:v>44279</c:v>
                </c:pt>
                <c:pt idx="3941">
                  <c:v>44280</c:v>
                </c:pt>
                <c:pt idx="3942">
                  <c:v>44281</c:v>
                </c:pt>
                <c:pt idx="3943">
                  <c:v>44284</c:v>
                </c:pt>
                <c:pt idx="3944">
                  <c:v>44286</c:v>
                </c:pt>
                <c:pt idx="3945">
                  <c:v>44287</c:v>
                </c:pt>
                <c:pt idx="3946">
                  <c:v>44288</c:v>
                </c:pt>
                <c:pt idx="3947">
                  <c:v>44292</c:v>
                </c:pt>
                <c:pt idx="3948">
                  <c:v>44293</c:v>
                </c:pt>
                <c:pt idx="3949">
                  <c:v>44294</c:v>
                </c:pt>
                <c:pt idx="3950">
                  <c:v>44295</c:v>
                </c:pt>
                <c:pt idx="3951">
                  <c:v>44298</c:v>
                </c:pt>
                <c:pt idx="3952">
                  <c:v>44299</c:v>
                </c:pt>
                <c:pt idx="3953">
                  <c:v>44300</c:v>
                </c:pt>
                <c:pt idx="3954">
                  <c:v>44301</c:v>
                </c:pt>
                <c:pt idx="3955">
                  <c:v>44302</c:v>
                </c:pt>
                <c:pt idx="3956">
                  <c:v>44305</c:v>
                </c:pt>
                <c:pt idx="3957">
                  <c:v>44306</c:v>
                </c:pt>
                <c:pt idx="3958">
                  <c:v>44307</c:v>
                </c:pt>
                <c:pt idx="3959">
                  <c:v>44308</c:v>
                </c:pt>
                <c:pt idx="3960">
                  <c:v>44309</c:v>
                </c:pt>
                <c:pt idx="3961">
                  <c:v>44312</c:v>
                </c:pt>
                <c:pt idx="3962">
                  <c:v>44313</c:v>
                </c:pt>
                <c:pt idx="3963">
                  <c:v>44314</c:v>
                </c:pt>
                <c:pt idx="3964">
                  <c:v>44315</c:v>
                </c:pt>
                <c:pt idx="3965">
                  <c:v>44316</c:v>
                </c:pt>
                <c:pt idx="3966">
                  <c:v>44322</c:v>
                </c:pt>
                <c:pt idx="3967">
                  <c:v>44323</c:v>
                </c:pt>
                <c:pt idx="3968">
                  <c:v>44326</c:v>
                </c:pt>
                <c:pt idx="3969">
                  <c:v>44327</c:v>
                </c:pt>
                <c:pt idx="3970">
                  <c:v>44328</c:v>
                </c:pt>
                <c:pt idx="3971">
                  <c:v>44329</c:v>
                </c:pt>
                <c:pt idx="3972">
                  <c:v>44330</c:v>
                </c:pt>
                <c:pt idx="3973">
                  <c:v>44333</c:v>
                </c:pt>
                <c:pt idx="3974">
                  <c:v>44334</c:v>
                </c:pt>
                <c:pt idx="3975">
                  <c:v>44335</c:v>
                </c:pt>
                <c:pt idx="3976">
                  <c:v>44336</c:v>
                </c:pt>
                <c:pt idx="3977">
                  <c:v>44337</c:v>
                </c:pt>
                <c:pt idx="3978">
                  <c:v>44340</c:v>
                </c:pt>
                <c:pt idx="3979">
                  <c:v>44341</c:v>
                </c:pt>
                <c:pt idx="3980">
                  <c:v>44342</c:v>
                </c:pt>
                <c:pt idx="3981">
                  <c:v>44343</c:v>
                </c:pt>
                <c:pt idx="3982">
                  <c:v>44344</c:v>
                </c:pt>
                <c:pt idx="3983">
                  <c:v>44347</c:v>
                </c:pt>
                <c:pt idx="3984">
                  <c:v>44348</c:v>
                </c:pt>
                <c:pt idx="3985">
                  <c:v>44349</c:v>
                </c:pt>
                <c:pt idx="3986">
                  <c:v>44350</c:v>
                </c:pt>
                <c:pt idx="3987">
                  <c:v>44351</c:v>
                </c:pt>
                <c:pt idx="3988">
                  <c:v>44354</c:v>
                </c:pt>
                <c:pt idx="3989">
                  <c:v>44355</c:v>
                </c:pt>
                <c:pt idx="3990">
                  <c:v>44356</c:v>
                </c:pt>
                <c:pt idx="3991">
                  <c:v>44357</c:v>
                </c:pt>
                <c:pt idx="3992">
                  <c:v>44358</c:v>
                </c:pt>
                <c:pt idx="3993">
                  <c:v>44362</c:v>
                </c:pt>
                <c:pt idx="3994">
                  <c:v>44363</c:v>
                </c:pt>
                <c:pt idx="3995">
                  <c:v>44364</c:v>
                </c:pt>
                <c:pt idx="3996">
                  <c:v>44365</c:v>
                </c:pt>
                <c:pt idx="3997">
                  <c:v>44368</c:v>
                </c:pt>
                <c:pt idx="3998">
                  <c:v>44369</c:v>
                </c:pt>
                <c:pt idx="3999">
                  <c:v>44370</c:v>
                </c:pt>
                <c:pt idx="4000">
                  <c:v>44371</c:v>
                </c:pt>
                <c:pt idx="4001">
                  <c:v>44372</c:v>
                </c:pt>
                <c:pt idx="4002">
                  <c:v>44375</c:v>
                </c:pt>
                <c:pt idx="4003">
                  <c:v>44376</c:v>
                </c:pt>
                <c:pt idx="4004">
                  <c:v>44377</c:v>
                </c:pt>
                <c:pt idx="4005">
                  <c:v>44378</c:v>
                </c:pt>
                <c:pt idx="4006">
                  <c:v>44379</c:v>
                </c:pt>
                <c:pt idx="4007">
                  <c:v>44382</c:v>
                </c:pt>
                <c:pt idx="4008">
                  <c:v>44383</c:v>
                </c:pt>
                <c:pt idx="4009">
                  <c:v>44384</c:v>
                </c:pt>
                <c:pt idx="4010">
                  <c:v>44385</c:v>
                </c:pt>
                <c:pt idx="4011">
                  <c:v>44386</c:v>
                </c:pt>
                <c:pt idx="4012">
                  <c:v>44389</c:v>
                </c:pt>
                <c:pt idx="4013">
                  <c:v>44390</c:v>
                </c:pt>
                <c:pt idx="4014">
                  <c:v>44391</c:v>
                </c:pt>
                <c:pt idx="4015">
                  <c:v>44392</c:v>
                </c:pt>
                <c:pt idx="4016">
                  <c:v>44393</c:v>
                </c:pt>
                <c:pt idx="4017">
                  <c:v>44396</c:v>
                </c:pt>
                <c:pt idx="4018">
                  <c:v>44397</c:v>
                </c:pt>
                <c:pt idx="4019">
                  <c:v>44398</c:v>
                </c:pt>
                <c:pt idx="4020">
                  <c:v>44399</c:v>
                </c:pt>
                <c:pt idx="4021">
                  <c:v>44400</c:v>
                </c:pt>
                <c:pt idx="4022">
                  <c:v>44403</c:v>
                </c:pt>
                <c:pt idx="4023">
                  <c:v>44404</c:v>
                </c:pt>
                <c:pt idx="4024">
                  <c:v>44405</c:v>
                </c:pt>
                <c:pt idx="4025">
                  <c:v>44406</c:v>
                </c:pt>
                <c:pt idx="4026">
                  <c:v>44407</c:v>
                </c:pt>
                <c:pt idx="4027">
                  <c:v>44410</c:v>
                </c:pt>
                <c:pt idx="4028">
                  <c:v>44411</c:v>
                </c:pt>
                <c:pt idx="4029">
                  <c:v>44412</c:v>
                </c:pt>
                <c:pt idx="4030">
                  <c:v>44413</c:v>
                </c:pt>
                <c:pt idx="4031">
                  <c:v>44414</c:v>
                </c:pt>
              </c:numCache>
            </c:numRef>
          </c:cat>
          <c:val>
            <c:numRef>
              <c:f>Sheet1!$W$2:$W$4033</c:f>
              <c:numCache>
                <c:formatCode>General</c:formatCode>
                <c:ptCount val="4032"/>
                <c:pt idx="0">
                  <c:v>1</c:v>
                </c:pt>
                <c:pt idx="1">
                  <c:v>1.0026805111305293</c:v>
                </c:pt>
                <c:pt idx="2">
                  <c:v>0.99832974556268839</c:v>
                </c:pt>
                <c:pt idx="3">
                  <c:v>0.99982653801903454</c:v>
                </c:pt>
                <c:pt idx="4">
                  <c:v>1.0007800338489539</c:v>
                </c:pt>
                <c:pt idx="5">
                  <c:v>1.0023286347543015</c:v>
                </c:pt>
                <c:pt idx="6">
                  <c:v>1.0021014115540754</c:v>
                </c:pt>
                <c:pt idx="7">
                  <c:v>1.001187128809544</c:v>
                </c:pt>
                <c:pt idx="8">
                  <c:v>1.0017843201684649</c:v>
                </c:pt>
                <c:pt idx="9">
                  <c:v>0.99936786409851863</c:v>
                </c:pt>
                <c:pt idx="10">
                  <c:v>0.99998536997858023</c:v>
                </c:pt>
                <c:pt idx="11">
                  <c:v>0.99920349688749599</c:v>
                </c:pt>
                <c:pt idx="12">
                  <c:v>0.99759357829455264</c:v>
                </c:pt>
                <c:pt idx="13">
                  <c:v>1.0017658358451957</c:v>
                </c:pt>
                <c:pt idx="14">
                  <c:v>1.0057345992195521</c:v>
                </c:pt>
                <c:pt idx="15">
                  <c:v>1.0046913102742749</c:v>
                </c:pt>
                <c:pt idx="16">
                  <c:v>1.0031570294198966</c:v>
                </c:pt>
                <c:pt idx="17">
                  <c:v>1.0007225088100826</c:v>
                </c:pt>
                <c:pt idx="18">
                  <c:v>1.0008104267002085</c:v>
                </c:pt>
                <c:pt idx="19">
                  <c:v>0.99875861184229953</c:v>
                </c:pt>
                <c:pt idx="20">
                  <c:v>0.99860648328336143</c:v>
                </c:pt>
                <c:pt idx="21">
                  <c:v>1.0062256497909494</c:v>
                </c:pt>
                <c:pt idx="22">
                  <c:v>1.0046036887701386</c:v>
                </c:pt>
                <c:pt idx="23">
                  <c:v>1.0094532214880025</c:v>
                </c:pt>
                <c:pt idx="24">
                  <c:v>1.0137803094014168</c:v>
                </c:pt>
                <c:pt idx="25">
                  <c:v>1.012699269092153</c:v>
                </c:pt>
                <c:pt idx="26">
                  <c:v>1.0114000585767153</c:v>
                </c:pt>
                <c:pt idx="27">
                  <c:v>1.0136405890671758</c:v>
                </c:pt>
                <c:pt idx="28">
                  <c:v>1.0161608145797951</c:v>
                </c:pt>
                <c:pt idx="29">
                  <c:v>1.0194506870546856</c:v>
                </c:pt>
                <c:pt idx="30">
                  <c:v>1.0180336592987294</c:v>
                </c:pt>
                <c:pt idx="31">
                  <c:v>1.0206274339748329</c:v>
                </c:pt>
                <c:pt idx="32">
                  <c:v>1.020038071286443</c:v>
                </c:pt>
                <c:pt idx="33">
                  <c:v>1.0180504424776555</c:v>
                </c:pt>
                <c:pt idx="34">
                  <c:v>1.015809386322311</c:v>
                </c:pt>
                <c:pt idx="35">
                  <c:v>1.0163319843040874</c:v>
                </c:pt>
                <c:pt idx="36">
                  <c:v>1.0168161367868427</c:v>
                </c:pt>
                <c:pt idx="37">
                  <c:v>1.0179408180937652</c:v>
                </c:pt>
                <c:pt idx="38">
                  <c:v>1.0206925193817069</c:v>
                </c:pt>
                <c:pt idx="39">
                  <c:v>1.0211948635377395</c:v>
                </c:pt>
                <c:pt idx="40">
                  <c:v>1.0184726502967754</c:v>
                </c:pt>
                <c:pt idx="41">
                  <c:v>1.0195146139665878</c:v>
                </c:pt>
                <c:pt idx="42">
                  <c:v>1.0204043311192943</c:v>
                </c:pt>
                <c:pt idx="43">
                  <c:v>1.01761677249059</c:v>
                </c:pt>
                <c:pt idx="44">
                  <c:v>1.0173824608095992</c:v>
                </c:pt>
                <c:pt idx="45">
                  <c:v>1.0179565622976849</c:v>
                </c:pt>
                <c:pt idx="46">
                  <c:v>1.0166127848529984</c:v>
                </c:pt>
                <c:pt idx="47">
                  <c:v>1.0170699734174953</c:v>
                </c:pt>
                <c:pt idx="48">
                  <c:v>1.0132427636176675</c:v>
                </c:pt>
                <c:pt idx="49">
                  <c:v>1.0131483934140992</c:v>
                </c:pt>
                <c:pt idx="50">
                  <c:v>1.0148381270024494</c:v>
                </c:pt>
                <c:pt idx="51">
                  <c:v>1.0140842149105089</c:v>
                </c:pt>
                <c:pt idx="52">
                  <c:v>1.0135955859932659</c:v>
                </c:pt>
                <c:pt idx="53">
                  <c:v>1.0134330906701619</c:v>
                </c:pt>
                <c:pt idx="54">
                  <c:v>1.0103223594428767</c:v>
                </c:pt>
                <c:pt idx="55">
                  <c:v>1.0107991997343004</c:v>
                </c:pt>
                <c:pt idx="56">
                  <c:v>1.0165029164187003</c:v>
                </c:pt>
                <c:pt idx="57">
                  <c:v>1.0147279239526483</c:v>
                </c:pt>
                <c:pt idx="58">
                  <c:v>1.0145068352161362</c:v>
                </c:pt>
                <c:pt idx="59">
                  <c:v>1.0170806487470405</c:v>
                </c:pt>
                <c:pt idx="60">
                  <c:v>1.0206745054449504</c:v>
                </c:pt>
                <c:pt idx="61">
                  <c:v>1.0243704428126301</c:v>
                </c:pt>
                <c:pt idx="62">
                  <c:v>1.024315302884971</c:v>
                </c:pt>
                <c:pt idx="63">
                  <c:v>1.0226685114044423</c:v>
                </c:pt>
                <c:pt idx="64">
                  <c:v>1.0255164195257969</c:v>
                </c:pt>
                <c:pt idx="65">
                  <c:v>1.025322252085495</c:v>
                </c:pt>
                <c:pt idx="66">
                  <c:v>1.0225692022468069</c:v>
                </c:pt>
                <c:pt idx="67">
                  <c:v>1.0214013424957848</c:v>
                </c:pt>
                <c:pt idx="68">
                  <c:v>1.0217650242441547</c:v>
                </c:pt>
                <c:pt idx="69">
                  <c:v>1.0164815677847603</c:v>
                </c:pt>
                <c:pt idx="70">
                  <c:v>1.017068792879164</c:v>
                </c:pt>
                <c:pt idx="71">
                  <c:v>1.0157264801863124</c:v>
                </c:pt>
                <c:pt idx="72">
                  <c:v>1.0154520301554584</c:v>
                </c:pt>
                <c:pt idx="73">
                  <c:v>1.0169137806579978</c:v>
                </c:pt>
                <c:pt idx="74">
                  <c:v>1.0148108377143368</c:v>
                </c:pt>
                <c:pt idx="75">
                  <c:v>1.0164697556572364</c:v>
                </c:pt>
                <c:pt idx="76">
                  <c:v>1.0152979826853905</c:v>
                </c:pt>
                <c:pt idx="77">
                  <c:v>1.0126581954239302</c:v>
                </c:pt>
                <c:pt idx="78">
                  <c:v>1.013443240859929</c:v>
                </c:pt>
                <c:pt idx="79">
                  <c:v>1.0110399830390966</c:v>
                </c:pt>
                <c:pt idx="80">
                  <c:v>1.0094595277837617</c:v>
                </c:pt>
                <c:pt idx="81">
                  <c:v>1.0111333726326626</c:v>
                </c:pt>
                <c:pt idx="82">
                  <c:v>1.0074286003781063</c:v>
                </c:pt>
                <c:pt idx="83">
                  <c:v>1.0074579744416794</c:v>
                </c:pt>
                <c:pt idx="84">
                  <c:v>1.0102708441124704</c:v>
                </c:pt>
                <c:pt idx="85">
                  <c:v>1.0120749804964755</c:v>
                </c:pt>
                <c:pt idx="86">
                  <c:v>1.0125639673219975</c:v>
                </c:pt>
                <c:pt idx="87">
                  <c:v>1.0102550373624222</c:v>
                </c:pt>
                <c:pt idx="88">
                  <c:v>1.0112122458239892</c:v>
                </c:pt>
                <c:pt idx="89">
                  <c:v>1.0111336614480879</c:v>
                </c:pt>
                <c:pt idx="90">
                  <c:v>1.0096043583894789</c:v>
                </c:pt>
                <c:pt idx="91">
                  <c:v>1.0079254145349119</c:v>
                </c:pt>
                <c:pt idx="92">
                  <c:v>1.0089184530832822</c:v>
                </c:pt>
                <c:pt idx="93">
                  <c:v>1.00869333419137</c:v>
                </c:pt>
                <c:pt idx="94">
                  <c:v>1.0058289277027377</c:v>
                </c:pt>
                <c:pt idx="95">
                  <c:v>1.0034235575964641</c:v>
                </c:pt>
                <c:pt idx="96">
                  <c:v>1.0032096640429229</c:v>
                </c:pt>
                <c:pt idx="97">
                  <c:v>1.0067927536459693</c:v>
                </c:pt>
                <c:pt idx="98">
                  <c:v>1.0065966176877377</c:v>
                </c:pt>
                <c:pt idx="99">
                  <c:v>1.0196890089594979</c:v>
                </c:pt>
                <c:pt idx="100">
                  <c:v>1.0218126215901073</c:v>
                </c:pt>
                <c:pt idx="101">
                  <c:v>1.0193267893132527</c:v>
                </c:pt>
                <c:pt idx="102">
                  <c:v>1.0203655888875505</c:v>
                </c:pt>
                <c:pt idx="103">
                  <c:v>1.0171443797206003</c:v>
                </c:pt>
                <c:pt idx="104">
                  <c:v>1.0165024208465667</c:v>
                </c:pt>
                <c:pt idx="105">
                  <c:v>1.0191001864567102</c:v>
                </c:pt>
                <c:pt idx="106">
                  <c:v>1.0203911666572767</c:v>
                </c:pt>
                <c:pt idx="107">
                  <c:v>1.0247478349855166</c:v>
                </c:pt>
                <c:pt idx="108">
                  <c:v>1.0237705564770041</c:v>
                </c:pt>
                <c:pt idx="109">
                  <c:v>1.024334553902698</c:v>
                </c:pt>
                <c:pt idx="110">
                  <c:v>1.0229604456120374</c:v>
                </c:pt>
                <c:pt idx="111">
                  <c:v>1.0233423715983652</c:v>
                </c:pt>
                <c:pt idx="112">
                  <c:v>1.0259806660437842</c:v>
                </c:pt>
                <c:pt idx="113">
                  <c:v>1.0229210792907304</c:v>
                </c:pt>
                <c:pt idx="114">
                  <c:v>1.0221271263391267</c:v>
                </c:pt>
                <c:pt idx="115">
                  <c:v>1.0195906393009468</c:v>
                </c:pt>
                <c:pt idx="116">
                  <c:v>1.0162354797601882</c:v>
                </c:pt>
                <c:pt idx="117">
                  <c:v>1.0154713919524871</c:v>
                </c:pt>
                <c:pt idx="118">
                  <c:v>1.014044533154457</c:v>
                </c:pt>
                <c:pt idx="119">
                  <c:v>1.0137427632309337</c:v>
                </c:pt>
                <c:pt idx="120">
                  <c:v>1.0149111043255548</c:v>
                </c:pt>
                <c:pt idx="121">
                  <c:v>1.0124635951505951</c:v>
                </c:pt>
                <c:pt idx="122">
                  <c:v>1.0120954674639528</c:v>
                </c:pt>
                <c:pt idx="123">
                  <c:v>1.0176145741873803</c:v>
                </c:pt>
                <c:pt idx="124">
                  <c:v>1.017559086337906</c:v>
                </c:pt>
                <c:pt idx="125">
                  <c:v>1.0181919358393732</c:v>
                </c:pt>
                <c:pt idx="126">
                  <c:v>1.0152931788117761</c:v>
                </c:pt>
                <c:pt idx="127">
                  <c:v>1.0143712569051295</c:v>
                </c:pt>
                <c:pt idx="128">
                  <c:v>1.0138573768167705</c:v>
                </c:pt>
                <c:pt idx="129">
                  <c:v>1.0150321731620509</c:v>
                </c:pt>
                <c:pt idx="130">
                  <c:v>1.016208240584823</c:v>
                </c:pt>
                <c:pt idx="131">
                  <c:v>1.019597514870576</c:v>
                </c:pt>
                <c:pt idx="132">
                  <c:v>1.0190434684518734</c:v>
                </c:pt>
                <c:pt idx="133">
                  <c:v>1.0228900257089275</c:v>
                </c:pt>
                <c:pt idx="134">
                  <c:v>1.0252001997392863</c:v>
                </c:pt>
                <c:pt idx="135">
                  <c:v>1.0260760115018981</c:v>
                </c:pt>
                <c:pt idx="136">
                  <c:v>1.0256606192948341</c:v>
                </c:pt>
                <c:pt idx="137">
                  <c:v>1.0274274355104565</c:v>
                </c:pt>
                <c:pt idx="138">
                  <c:v>1.0293230605350527</c:v>
                </c:pt>
                <c:pt idx="139">
                  <c:v>1.03040686915823</c:v>
                </c:pt>
                <c:pt idx="140">
                  <c:v>1.0293909773926926</c:v>
                </c:pt>
                <c:pt idx="141">
                  <c:v>1.0329674508489353</c:v>
                </c:pt>
                <c:pt idx="142">
                  <c:v>1.0346177793323583</c:v>
                </c:pt>
                <c:pt idx="143">
                  <c:v>1.0357082408990541</c:v>
                </c:pt>
                <c:pt idx="144">
                  <c:v>1.036462017036804</c:v>
                </c:pt>
                <c:pt idx="145">
                  <c:v>1.0396386052954982</c:v>
                </c:pt>
                <c:pt idx="146">
                  <c:v>1.0374886423746867</c:v>
                </c:pt>
                <c:pt idx="147">
                  <c:v>1.0408193376891575</c:v>
                </c:pt>
                <c:pt idx="148">
                  <c:v>1.0400825852676194</c:v>
                </c:pt>
                <c:pt idx="149">
                  <c:v>1.041709583678248</c:v>
                </c:pt>
                <c:pt idx="150">
                  <c:v>1.0367662219772547</c:v>
                </c:pt>
                <c:pt idx="151">
                  <c:v>1.0370812917647216</c:v>
                </c:pt>
                <c:pt idx="152">
                  <c:v>1.0388374383203953</c:v>
                </c:pt>
                <c:pt idx="153">
                  <c:v>1.0384140730547309</c:v>
                </c:pt>
                <c:pt idx="154">
                  <c:v>1.0392634460352184</c:v>
                </c:pt>
                <c:pt idx="155">
                  <c:v>1.0392743581886936</c:v>
                </c:pt>
                <c:pt idx="156">
                  <c:v>1.038858246558384</c:v>
                </c:pt>
                <c:pt idx="157">
                  <c:v>1.0375700628512448</c:v>
                </c:pt>
                <c:pt idx="158">
                  <c:v>1.037218846492205</c:v>
                </c:pt>
                <c:pt idx="159">
                  <c:v>1.0391363891186576</c:v>
                </c:pt>
                <c:pt idx="160">
                  <c:v>1.0424117380383651</c:v>
                </c:pt>
                <c:pt idx="161">
                  <c:v>1.0431471097099292</c:v>
                </c:pt>
                <c:pt idx="162">
                  <c:v>1.04413657920494</c:v>
                </c:pt>
                <c:pt idx="163">
                  <c:v>1.0418128450841628</c:v>
                </c:pt>
                <c:pt idx="164">
                  <c:v>1.0451097514528249</c:v>
                </c:pt>
                <c:pt idx="165">
                  <c:v>1.0461849622576547</c:v>
                </c:pt>
                <c:pt idx="166">
                  <c:v>1.0447308147921934</c:v>
                </c:pt>
                <c:pt idx="167">
                  <c:v>1.0453756433683927</c:v>
                </c:pt>
                <c:pt idx="168">
                  <c:v>1.0482188756326083</c:v>
                </c:pt>
                <c:pt idx="169">
                  <c:v>1.0499431210287338</c:v>
                </c:pt>
                <c:pt idx="170">
                  <c:v>1.0501903789653895</c:v>
                </c:pt>
                <c:pt idx="171">
                  <c:v>1.0513191246805655</c:v>
                </c:pt>
                <c:pt idx="172">
                  <c:v>1.0532909723842558</c:v>
                </c:pt>
                <c:pt idx="173">
                  <c:v>1.0523910196489303</c:v>
                </c:pt>
                <c:pt idx="174">
                  <c:v>1.0499715625972192</c:v>
                </c:pt>
                <c:pt idx="175">
                  <c:v>1.0472803496736203</c:v>
                </c:pt>
                <c:pt idx="176">
                  <c:v>1.0461486092907333</c:v>
                </c:pt>
                <c:pt idx="177">
                  <c:v>1.046958749861518</c:v>
                </c:pt>
                <c:pt idx="178">
                  <c:v>1.0429887765231474</c:v>
                </c:pt>
                <c:pt idx="179">
                  <c:v>1.0438293179034199</c:v>
                </c:pt>
                <c:pt idx="180">
                  <c:v>1.0462444901811727</c:v>
                </c:pt>
                <c:pt idx="181">
                  <c:v>1.0462977911007467</c:v>
                </c:pt>
                <c:pt idx="182">
                  <c:v>1.046122507621309</c:v>
                </c:pt>
                <c:pt idx="183">
                  <c:v>1.0493715096821612</c:v>
                </c:pt>
                <c:pt idx="184">
                  <c:v>1.049346905889601</c:v>
                </c:pt>
                <c:pt idx="185">
                  <c:v>1.0488379344162351</c:v>
                </c:pt>
                <c:pt idx="186">
                  <c:v>1.0462030276126879</c:v>
                </c:pt>
                <c:pt idx="187">
                  <c:v>1.0473667910277029</c:v>
                </c:pt>
                <c:pt idx="188">
                  <c:v>1.0481951940311376</c:v>
                </c:pt>
                <c:pt idx="189">
                  <c:v>1.0478481651635618</c:v>
                </c:pt>
                <c:pt idx="190">
                  <c:v>1.0487676225200286</c:v>
                </c:pt>
                <c:pt idx="191">
                  <c:v>1.0482958324696312</c:v>
                </c:pt>
                <c:pt idx="192">
                  <c:v>1.0502402329055904</c:v>
                </c:pt>
                <c:pt idx="193">
                  <c:v>1.0461695802858491</c:v>
                </c:pt>
                <c:pt idx="194">
                  <c:v>1.0440709608571614</c:v>
                </c:pt>
                <c:pt idx="195">
                  <c:v>1.0443784766499717</c:v>
                </c:pt>
                <c:pt idx="196">
                  <c:v>1.0413726065297224</c:v>
                </c:pt>
                <c:pt idx="197">
                  <c:v>1.0412384668634374</c:v>
                </c:pt>
                <c:pt idx="198">
                  <c:v>1.0407149461504512</c:v>
                </c:pt>
                <c:pt idx="199">
                  <c:v>1.0435642981920581</c:v>
                </c:pt>
                <c:pt idx="200">
                  <c:v>1.0422926276208768</c:v>
                </c:pt>
                <c:pt idx="201">
                  <c:v>1.0426483068686778</c:v>
                </c:pt>
                <c:pt idx="202">
                  <c:v>1.043043031187056</c:v>
                </c:pt>
                <c:pt idx="203">
                  <c:v>1.0420315177494346</c:v>
                </c:pt>
                <c:pt idx="204">
                  <c:v>1.0399240562079353</c:v>
                </c:pt>
                <c:pt idx="205">
                  <c:v>1.0366708217509648</c:v>
                </c:pt>
                <c:pt idx="206">
                  <c:v>1.0365000178184716</c:v>
                </c:pt>
                <c:pt idx="207">
                  <c:v>1.0396207862705007</c:v>
                </c:pt>
                <c:pt idx="208">
                  <c:v>1.0347515668009166</c:v>
                </c:pt>
                <c:pt idx="209">
                  <c:v>1.0363748933392118</c:v>
                </c:pt>
                <c:pt idx="210">
                  <c:v>1.0348432898005657</c:v>
                </c:pt>
                <c:pt idx="211">
                  <c:v>1.0382602816840327</c:v>
                </c:pt>
                <c:pt idx="212">
                  <c:v>1.039259922376577</c:v>
                </c:pt>
                <c:pt idx="213">
                  <c:v>1.0365819324181971</c:v>
                </c:pt>
                <c:pt idx="214">
                  <c:v>1.037064260905469</c:v>
                </c:pt>
                <c:pt idx="215">
                  <c:v>1.0371951500011889</c:v>
                </c:pt>
                <c:pt idx="216">
                  <c:v>1.0342172417493953</c:v>
                </c:pt>
                <c:pt idx="217">
                  <c:v>1.0304711671363973</c:v>
                </c:pt>
                <c:pt idx="218">
                  <c:v>1.027505402848238</c:v>
                </c:pt>
                <c:pt idx="219">
                  <c:v>1.0294251087440074</c:v>
                </c:pt>
                <c:pt idx="220">
                  <c:v>1.0291933026757352</c:v>
                </c:pt>
                <c:pt idx="221">
                  <c:v>1.0376282128127481</c:v>
                </c:pt>
                <c:pt idx="222">
                  <c:v>1.0437012073226704</c:v>
                </c:pt>
                <c:pt idx="223">
                  <c:v>1.0464176338886879</c:v>
                </c:pt>
                <c:pt idx="224">
                  <c:v>1.040609153227039</c:v>
                </c:pt>
                <c:pt idx="225">
                  <c:v>1.0343763249147209</c:v>
                </c:pt>
                <c:pt idx="226">
                  <c:v>1.032464615011363</c:v>
                </c:pt>
                <c:pt idx="227">
                  <c:v>1.0367518092818746</c:v>
                </c:pt>
                <c:pt idx="228">
                  <c:v>1.0369668641967951</c:v>
                </c:pt>
                <c:pt idx="229">
                  <c:v>1.0391298618747327</c:v>
                </c:pt>
                <c:pt idx="230">
                  <c:v>1.039367918914204</c:v>
                </c:pt>
                <c:pt idx="231">
                  <c:v>1.0399229908987111</c:v>
                </c:pt>
                <c:pt idx="232">
                  <c:v>1.0400742165881887</c:v>
                </c:pt>
                <c:pt idx="233">
                  <c:v>1.0408012084271352</c:v>
                </c:pt>
                <c:pt idx="234">
                  <c:v>1.0395810381814075</c:v>
                </c:pt>
                <c:pt idx="235">
                  <c:v>1.0370334808449848</c:v>
                </c:pt>
                <c:pt idx="236">
                  <c:v>1.0330208884163112</c:v>
                </c:pt>
                <c:pt idx="237">
                  <c:v>1.0407471866230396</c:v>
                </c:pt>
                <c:pt idx="238">
                  <c:v>1.0423825537457041</c:v>
                </c:pt>
                <c:pt idx="239">
                  <c:v>1.042779590503506</c:v>
                </c:pt>
                <c:pt idx="240">
                  <c:v>1.0437333773290145</c:v>
                </c:pt>
                <c:pt idx="241">
                  <c:v>1.0406667765787443</c:v>
                </c:pt>
                <c:pt idx="242">
                  <c:v>1.0428811960004483</c:v>
                </c:pt>
                <c:pt idx="243">
                  <c:v>1.0458083105749068</c:v>
                </c:pt>
                <c:pt idx="244">
                  <c:v>1.044153341823846</c:v>
                </c:pt>
                <c:pt idx="245">
                  <c:v>1.0502264755142701</c:v>
                </c:pt>
                <c:pt idx="246">
                  <c:v>1.0506780955633905</c:v>
                </c:pt>
                <c:pt idx="247">
                  <c:v>1.050465846187103</c:v>
                </c:pt>
                <c:pt idx="248">
                  <c:v>1.0522544097415019</c:v>
                </c:pt>
                <c:pt idx="249">
                  <c:v>1.0527132097072127</c:v>
                </c:pt>
                <c:pt idx="250">
                  <c:v>1.0495118713415472</c:v>
                </c:pt>
                <c:pt idx="251">
                  <c:v>1.0518947073963045</c:v>
                </c:pt>
                <c:pt idx="252">
                  <c:v>1.0550620182463946</c:v>
                </c:pt>
                <c:pt idx="253">
                  <c:v>1.0545795610423201</c:v>
                </c:pt>
                <c:pt idx="254">
                  <c:v>1.0560838571377054</c:v>
                </c:pt>
                <c:pt idx="255">
                  <c:v>1.0557091736701703</c:v>
                </c:pt>
                <c:pt idx="256">
                  <c:v>1.0571230249592858</c:v>
                </c:pt>
                <c:pt idx="257">
                  <c:v>1.0593359425247983</c:v>
                </c:pt>
                <c:pt idx="258">
                  <c:v>1.0631087604275116</c:v>
                </c:pt>
                <c:pt idx="259">
                  <c:v>1.0639569781410758</c:v>
                </c:pt>
                <c:pt idx="260">
                  <c:v>1.0651205792233822</c:v>
                </c:pt>
                <c:pt idx="261">
                  <c:v>1.0642016635239668</c:v>
                </c:pt>
                <c:pt idx="262">
                  <c:v>1.0666565906855614</c:v>
                </c:pt>
                <c:pt idx="263">
                  <c:v>1.0691638666882155</c:v>
                </c:pt>
                <c:pt idx="264">
                  <c:v>1.0704878446510462</c:v>
                </c:pt>
                <c:pt idx="265">
                  <c:v>1.0681590345985414</c:v>
                </c:pt>
                <c:pt idx="266">
                  <c:v>1.0669530804134251</c:v>
                </c:pt>
                <c:pt idx="267">
                  <c:v>1.0663910234265148</c:v>
                </c:pt>
                <c:pt idx="268">
                  <c:v>1.0632952062149932</c:v>
                </c:pt>
                <c:pt idx="269">
                  <c:v>1.0651849063314347</c:v>
                </c:pt>
                <c:pt idx="270">
                  <c:v>1.0657822375100319</c:v>
                </c:pt>
                <c:pt idx="271">
                  <c:v>1.0644460462063199</c:v>
                </c:pt>
                <c:pt idx="272">
                  <c:v>1.064817640474748</c:v>
                </c:pt>
                <c:pt idx="273">
                  <c:v>1.0652382366990194</c:v>
                </c:pt>
                <c:pt idx="274">
                  <c:v>1.0672788056326035</c:v>
                </c:pt>
                <c:pt idx="275">
                  <c:v>1.0674333201820851</c:v>
                </c:pt>
                <c:pt idx="276">
                  <c:v>1.0638436412888619</c:v>
                </c:pt>
                <c:pt idx="277">
                  <c:v>1.0653697846879557</c:v>
                </c:pt>
                <c:pt idx="278">
                  <c:v>1.0630130406823359</c:v>
                </c:pt>
                <c:pt idx="279">
                  <c:v>1.0602729118315102</c:v>
                </c:pt>
                <c:pt idx="280">
                  <c:v>1.0586885491094191</c:v>
                </c:pt>
                <c:pt idx="281">
                  <c:v>1.0610315467371052</c:v>
                </c:pt>
                <c:pt idx="282">
                  <c:v>1.0619693220905402</c:v>
                </c:pt>
                <c:pt idx="283">
                  <c:v>1.0628631169623575</c:v>
                </c:pt>
                <c:pt idx="284">
                  <c:v>1.0632729588939132</c:v>
                </c:pt>
                <c:pt idx="285">
                  <c:v>1.0653238840820927</c:v>
                </c:pt>
                <c:pt idx="286">
                  <c:v>1.0645453786796657</c:v>
                </c:pt>
                <c:pt idx="287">
                  <c:v>1.0641907152408678</c:v>
                </c:pt>
                <c:pt idx="288">
                  <c:v>1.0661079039126011</c:v>
                </c:pt>
                <c:pt idx="289">
                  <c:v>1.0672620515308502</c:v>
                </c:pt>
                <c:pt idx="290">
                  <c:v>1.0680623503307336</c:v>
                </c:pt>
                <c:pt idx="291">
                  <c:v>1.0680892409501832</c:v>
                </c:pt>
                <c:pt idx="292">
                  <c:v>1.0676886037844777</c:v>
                </c:pt>
                <c:pt idx="293">
                  <c:v>1.0691396575080039</c:v>
                </c:pt>
                <c:pt idx="294">
                  <c:v>1.0707648338582072</c:v>
                </c:pt>
                <c:pt idx="295">
                  <c:v>1.072083323063604</c:v>
                </c:pt>
                <c:pt idx="296">
                  <c:v>1.0711971221685541</c:v>
                </c:pt>
                <c:pt idx="297">
                  <c:v>1.0719898099355138</c:v>
                </c:pt>
                <c:pt idx="298">
                  <c:v>1.075696889298819</c:v>
                </c:pt>
                <c:pt idx="299">
                  <c:v>1.0777754924484697</c:v>
                </c:pt>
                <c:pt idx="300">
                  <c:v>1.0789427499492763</c:v>
                </c:pt>
                <c:pt idx="301">
                  <c:v>1.0784770391761411</c:v>
                </c:pt>
                <c:pt idx="302">
                  <c:v>1.0793707109003108</c:v>
                </c:pt>
                <c:pt idx="303">
                  <c:v>1.0832848056777433</c:v>
                </c:pt>
                <c:pt idx="304">
                  <c:v>1.0840289975255224</c:v>
                </c:pt>
                <c:pt idx="305">
                  <c:v>1.083671941129859</c:v>
                </c:pt>
                <c:pt idx="306">
                  <c:v>1.080201274534965</c:v>
                </c:pt>
                <c:pt idx="307">
                  <c:v>1.0842762369646306</c:v>
                </c:pt>
                <c:pt idx="308">
                  <c:v>1.08564052499151</c:v>
                </c:pt>
                <c:pt idx="309">
                  <c:v>1.0853894626808855</c:v>
                </c:pt>
                <c:pt idx="310">
                  <c:v>1.0860633085001892</c:v>
                </c:pt>
                <c:pt idx="311">
                  <c:v>1.0855110136061428</c:v>
                </c:pt>
                <c:pt idx="312">
                  <c:v>1.0881412656813023</c:v>
                </c:pt>
                <c:pt idx="313">
                  <c:v>1.0874951022814243</c:v>
                </c:pt>
                <c:pt idx="314">
                  <c:v>1.0878948129229433</c:v>
                </c:pt>
                <c:pt idx="315">
                  <c:v>1.0893703068113749</c:v>
                </c:pt>
                <c:pt idx="316">
                  <c:v>1.089618781873638</c:v>
                </c:pt>
                <c:pt idx="317">
                  <c:v>1.0926189396162003</c:v>
                </c:pt>
                <c:pt idx="318">
                  <c:v>1.0988703881744508</c:v>
                </c:pt>
                <c:pt idx="319">
                  <c:v>1.1037179626495159</c:v>
                </c:pt>
                <c:pt idx="320">
                  <c:v>1.1066263382833914</c:v>
                </c:pt>
                <c:pt idx="321">
                  <c:v>1.1054668253925373</c:v>
                </c:pt>
                <c:pt idx="322">
                  <c:v>1.1108653993504998</c:v>
                </c:pt>
                <c:pt idx="323">
                  <c:v>1.118072389223101</c:v>
                </c:pt>
                <c:pt idx="324">
                  <c:v>1.1149568630368336</c:v>
                </c:pt>
                <c:pt idx="325">
                  <c:v>1.1165282258742208</c:v>
                </c:pt>
                <c:pt idx="326">
                  <c:v>1.1159182590995027</c:v>
                </c:pt>
                <c:pt idx="327">
                  <c:v>1.1206693392956275</c:v>
                </c:pt>
                <c:pt idx="328">
                  <c:v>1.1254523530507134</c:v>
                </c:pt>
                <c:pt idx="329">
                  <c:v>1.1197605750132265</c:v>
                </c:pt>
                <c:pt idx="330">
                  <c:v>1.1198636136079232</c:v>
                </c:pt>
                <c:pt idx="331">
                  <c:v>1.1170381408462313</c:v>
                </c:pt>
                <c:pt idx="332">
                  <c:v>1.1205555448728033</c:v>
                </c:pt>
                <c:pt idx="333">
                  <c:v>1.1230569564784996</c:v>
                </c:pt>
                <c:pt idx="334">
                  <c:v>1.1238570240559436</c:v>
                </c:pt>
                <c:pt idx="335">
                  <c:v>1.1204247698352658</c:v>
                </c:pt>
                <c:pt idx="336">
                  <c:v>1.1248195116270137</c:v>
                </c:pt>
                <c:pt idx="337">
                  <c:v>1.1256569112145218</c:v>
                </c:pt>
                <c:pt idx="338">
                  <c:v>1.1269924976940124</c:v>
                </c:pt>
                <c:pt idx="339">
                  <c:v>1.1257205080804902</c:v>
                </c:pt>
                <c:pt idx="340">
                  <c:v>1.1186346988237375</c:v>
                </c:pt>
                <c:pt idx="341">
                  <c:v>1.1178391710637052</c:v>
                </c:pt>
                <c:pt idx="342">
                  <c:v>1.1181039658929441</c:v>
                </c:pt>
                <c:pt idx="343">
                  <c:v>1.115974262485578</c:v>
                </c:pt>
                <c:pt idx="344">
                  <c:v>1.1160537006102322</c:v>
                </c:pt>
                <c:pt idx="345">
                  <c:v>1.1161682647433662</c:v>
                </c:pt>
                <c:pt idx="346">
                  <c:v>1.1168831663563246</c:v>
                </c:pt>
                <c:pt idx="347">
                  <c:v>1.1169523036492361</c:v>
                </c:pt>
                <c:pt idx="348">
                  <c:v>1.1186638163929143</c:v>
                </c:pt>
                <c:pt idx="349">
                  <c:v>1.1191534183610725</c:v>
                </c:pt>
                <c:pt idx="350">
                  <c:v>1.1177080673524977</c:v>
                </c:pt>
                <c:pt idx="351">
                  <c:v>1.1163780150116134</c:v>
                </c:pt>
                <c:pt idx="352">
                  <c:v>1.1190255033090468</c:v>
                </c:pt>
                <c:pt idx="353">
                  <c:v>1.120514287268437</c:v>
                </c:pt>
                <c:pt idx="354">
                  <c:v>1.1173075516213484</c:v>
                </c:pt>
                <c:pt idx="355">
                  <c:v>1.1163739452878396</c:v>
                </c:pt>
                <c:pt idx="356">
                  <c:v>1.1204981855768472</c:v>
                </c:pt>
                <c:pt idx="357">
                  <c:v>1.1180467191942143</c:v>
                </c:pt>
                <c:pt idx="358">
                  <c:v>1.1195351451970266</c:v>
                </c:pt>
                <c:pt idx="359">
                  <c:v>1.1198704364925927</c:v>
                </c:pt>
                <c:pt idx="360">
                  <c:v>1.118234696768293</c:v>
                </c:pt>
                <c:pt idx="361">
                  <c:v>1.1218115659812853</c:v>
                </c:pt>
                <c:pt idx="362">
                  <c:v>1.1193545054453524</c:v>
                </c:pt>
                <c:pt idx="363">
                  <c:v>1.1214088282918715</c:v>
                </c:pt>
                <c:pt idx="364">
                  <c:v>1.1221157183151955</c:v>
                </c:pt>
                <c:pt idx="365">
                  <c:v>1.1217579186886293</c:v>
                </c:pt>
                <c:pt idx="366">
                  <c:v>1.1176831112343613</c:v>
                </c:pt>
                <c:pt idx="367">
                  <c:v>1.1170942635418117</c:v>
                </c:pt>
                <c:pt idx="368">
                  <c:v>1.1180963371789976</c:v>
                </c:pt>
                <c:pt idx="369">
                  <c:v>1.1178905541555297</c:v>
                </c:pt>
                <c:pt idx="370">
                  <c:v>1.1169985440716665</c:v>
                </c:pt>
                <c:pt idx="371">
                  <c:v>1.1182527167075402</c:v>
                </c:pt>
                <c:pt idx="372">
                  <c:v>1.1184323288795706</c:v>
                </c:pt>
                <c:pt idx="373">
                  <c:v>1.1195892671812178</c:v>
                </c:pt>
                <c:pt idx="374">
                  <c:v>1.1191604477589372</c:v>
                </c:pt>
                <c:pt idx="375">
                  <c:v>1.1193202340520954</c:v>
                </c:pt>
                <c:pt idx="376">
                  <c:v>1.1197403463400653</c:v>
                </c:pt>
                <c:pt idx="377">
                  <c:v>1.1161732932675223</c:v>
                </c:pt>
                <c:pt idx="378">
                  <c:v>1.1109672088240747</c:v>
                </c:pt>
                <c:pt idx="379">
                  <c:v>1.1094537602702281</c:v>
                </c:pt>
                <c:pt idx="380">
                  <c:v>1.109030366619969</c:v>
                </c:pt>
                <c:pt idx="381">
                  <c:v>1.1104651884611465</c:v>
                </c:pt>
                <c:pt idx="382">
                  <c:v>1.106549634303255</c:v>
                </c:pt>
                <c:pt idx="383">
                  <c:v>1.1054808189135403</c:v>
                </c:pt>
                <c:pt idx="384">
                  <c:v>1.1092618182055283</c:v>
                </c:pt>
                <c:pt idx="385">
                  <c:v>1.1111125097601258</c:v>
                </c:pt>
                <c:pt idx="386">
                  <c:v>1.113605785337165</c:v>
                </c:pt>
                <c:pt idx="387">
                  <c:v>1.1140392856599057</c:v>
                </c:pt>
                <c:pt idx="388">
                  <c:v>1.1112161927633408</c:v>
                </c:pt>
                <c:pt idx="389">
                  <c:v>1.1135186745520516</c:v>
                </c:pt>
                <c:pt idx="390">
                  <c:v>1.1161475845305298</c:v>
                </c:pt>
                <c:pt idx="391">
                  <c:v>1.1143354113446744</c:v>
                </c:pt>
                <c:pt idx="392">
                  <c:v>1.1141815484504363</c:v>
                </c:pt>
                <c:pt idx="393">
                  <c:v>1.1147205110975527</c:v>
                </c:pt>
                <c:pt idx="394">
                  <c:v>1.1161474904085746</c:v>
                </c:pt>
                <c:pt idx="395">
                  <c:v>1.1146855813607111</c:v>
                </c:pt>
                <c:pt idx="396">
                  <c:v>1.1153036339620435</c:v>
                </c:pt>
                <c:pt idx="397">
                  <c:v>1.1154707437225735</c:v>
                </c:pt>
                <c:pt idx="398">
                  <c:v>1.1193419814729877</c:v>
                </c:pt>
                <c:pt idx="399">
                  <c:v>1.1207716423044358</c:v>
                </c:pt>
                <c:pt idx="400">
                  <c:v>1.1205475600007848</c:v>
                </c:pt>
                <c:pt idx="401">
                  <c:v>1.1197676650159267</c:v>
                </c:pt>
                <c:pt idx="402">
                  <c:v>1.1202111269627912</c:v>
                </c:pt>
                <c:pt idx="403">
                  <c:v>1.1227314611887187</c:v>
                </c:pt>
                <c:pt idx="404">
                  <c:v>1.1237939099992158</c:v>
                </c:pt>
                <c:pt idx="405">
                  <c:v>1.125913036499494</c:v>
                </c:pt>
                <c:pt idx="406">
                  <c:v>1.1236296014442222</c:v>
                </c:pt>
                <c:pt idx="407">
                  <c:v>1.1247017312353311</c:v>
                </c:pt>
                <c:pt idx="408">
                  <c:v>1.1262302265256396</c:v>
                </c:pt>
                <c:pt idx="409">
                  <c:v>1.1263331397888596</c:v>
                </c:pt>
                <c:pt idx="410">
                  <c:v>1.1260366526250334</c:v>
                </c:pt>
                <c:pt idx="411">
                  <c:v>1.1265316449171092</c:v>
                </c:pt>
                <c:pt idx="412">
                  <c:v>1.1299265232301619</c:v>
                </c:pt>
                <c:pt idx="413">
                  <c:v>1.1314087435954836</c:v>
                </c:pt>
                <c:pt idx="414">
                  <c:v>1.1325524120343717</c:v>
                </c:pt>
                <c:pt idx="415">
                  <c:v>1.1336128075921243</c:v>
                </c:pt>
                <c:pt idx="416">
                  <c:v>1.1359514663150188</c:v>
                </c:pt>
                <c:pt idx="417">
                  <c:v>1.1346145046598928</c:v>
                </c:pt>
                <c:pt idx="418">
                  <c:v>1.1343735455422752</c:v>
                </c:pt>
                <c:pt idx="419">
                  <c:v>1.1340264671222291</c:v>
                </c:pt>
                <c:pt idx="420">
                  <c:v>1.1360135055681653</c:v>
                </c:pt>
                <c:pt idx="421">
                  <c:v>1.1381570868753668</c:v>
                </c:pt>
                <c:pt idx="422">
                  <c:v>1.1403589130920473</c:v>
                </c:pt>
                <c:pt idx="423">
                  <c:v>1.144010664333482</c:v>
                </c:pt>
                <c:pt idx="424">
                  <c:v>1.1443911586559397</c:v>
                </c:pt>
                <c:pt idx="425">
                  <c:v>1.1470099584400908</c:v>
                </c:pt>
                <c:pt idx="426">
                  <c:v>1.1450033089882194</c:v>
                </c:pt>
                <c:pt idx="427">
                  <c:v>1.1469516404144253</c:v>
                </c:pt>
                <c:pt idx="428">
                  <c:v>1.1461550193146512</c:v>
                </c:pt>
                <c:pt idx="429">
                  <c:v>1.1475390639781873</c:v>
                </c:pt>
                <c:pt idx="430">
                  <c:v>1.1474259883037901</c:v>
                </c:pt>
                <c:pt idx="431">
                  <c:v>1.1482157301344547</c:v>
                </c:pt>
                <c:pt idx="432">
                  <c:v>1.149274458182997</c:v>
                </c:pt>
                <c:pt idx="433">
                  <c:v>1.1464310084429745</c:v>
                </c:pt>
                <c:pt idx="434">
                  <c:v>1.1493882260987813</c:v>
                </c:pt>
                <c:pt idx="435">
                  <c:v>1.1497309843557946</c:v>
                </c:pt>
                <c:pt idx="436">
                  <c:v>1.1497883767699473</c:v>
                </c:pt>
                <c:pt idx="437">
                  <c:v>1.1483597888562653</c:v>
                </c:pt>
                <c:pt idx="438">
                  <c:v>1.1490857607185825</c:v>
                </c:pt>
                <c:pt idx="439">
                  <c:v>1.1510184894145332</c:v>
                </c:pt>
                <c:pt idx="440">
                  <c:v>1.1517978536703659</c:v>
                </c:pt>
                <c:pt idx="441">
                  <c:v>1.1522216134558416</c:v>
                </c:pt>
                <c:pt idx="442">
                  <c:v>1.1535539850054832</c:v>
                </c:pt>
                <c:pt idx="443">
                  <c:v>1.1540738400556907</c:v>
                </c:pt>
                <c:pt idx="444">
                  <c:v>1.1541908068940692</c:v>
                </c:pt>
                <c:pt idx="445">
                  <c:v>1.1547476575469344</c:v>
                </c:pt>
                <c:pt idx="446">
                  <c:v>1.1554082025179868</c:v>
                </c:pt>
                <c:pt idx="447">
                  <c:v>1.1541392216216593</c:v>
                </c:pt>
                <c:pt idx="448">
                  <c:v>1.1516465050293168</c:v>
                </c:pt>
                <c:pt idx="449">
                  <c:v>1.1525544846081919</c:v>
                </c:pt>
                <c:pt idx="450">
                  <c:v>1.1554400290908804</c:v>
                </c:pt>
                <c:pt idx="451">
                  <c:v>1.1553249060994264</c:v>
                </c:pt>
                <c:pt idx="452">
                  <c:v>1.1578546385153932</c:v>
                </c:pt>
                <c:pt idx="453">
                  <c:v>1.1589350220102466</c:v>
                </c:pt>
                <c:pt idx="454">
                  <c:v>1.1605530346718111</c:v>
                </c:pt>
                <c:pt idx="455">
                  <c:v>1.1614474733027293</c:v>
                </c:pt>
                <c:pt idx="456">
                  <c:v>1.1625060232335402</c:v>
                </c:pt>
                <c:pt idx="457">
                  <c:v>1.1627326594395819</c:v>
                </c:pt>
                <c:pt idx="458">
                  <c:v>1.1633395250702041</c:v>
                </c:pt>
                <c:pt idx="459">
                  <c:v>1.1632955561985621</c:v>
                </c:pt>
                <c:pt idx="460">
                  <c:v>1.1648909079119996</c:v>
                </c:pt>
                <c:pt idx="461">
                  <c:v>1.1677038292904129</c:v>
                </c:pt>
                <c:pt idx="462">
                  <c:v>1.1680468607390999</c:v>
                </c:pt>
                <c:pt idx="463">
                  <c:v>1.1713488858258196</c:v>
                </c:pt>
                <c:pt idx="464">
                  <c:v>1.1721077740008492</c:v>
                </c:pt>
                <c:pt idx="465">
                  <c:v>1.1704295132827216</c:v>
                </c:pt>
                <c:pt idx="466">
                  <c:v>1.1700989583663131</c:v>
                </c:pt>
                <c:pt idx="467">
                  <c:v>1.1656702061899631</c:v>
                </c:pt>
                <c:pt idx="468">
                  <c:v>1.1692007723109907</c:v>
                </c:pt>
                <c:pt idx="469">
                  <c:v>1.169761959608834</c:v>
                </c:pt>
                <c:pt idx="470">
                  <c:v>1.1709829488968662</c:v>
                </c:pt>
                <c:pt idx="471">
                  <c:v>1.1730669685355386</c:v>
                </c:pt>
                <c:pt idx="472">
                  <c:v>1.1750307769037536</c:v>
                </c:pt>
                <c:pt idx="473">
                  <c:v>1.178615865728716</c:v>
                </c:pt>
                <c:pt idx="474">
                  <c:v>1.1788987927251726</c:v>
                </c:pt>
                <c:pt idx="475">
                  <c:v>1.180547901142462</c:v>
                </c:pt>
                <c:pt idx="476">
                  <c:v>1.1792691890963787</c:v>
                </c:pt>
                <c:pt idx="477">
                  <c:v>1.1779523366290798</c:v>
                </c:pt>
                <c:pt idx="478">
                  <c:v>1.1815079273886462</c:v>
                </c:pt>
                <c:pt idx="479">
                  <c:v>1.1804999873855813</c:v>
                </c:pt>
                <c:pt idx="480">
                  <c:v>1.1838507927169502</c:v>
                </c:pt>
                <c:pt idx="481">
                  <c:v>1.183185661858416</c:v>
                </c:pt>
                <c:pt idx="482">
                  <c:v>1.1873856988276683</c:v>
                </c:pt>
                <c:pt idx="483">
                  <c:v>1.1885531840304222</c:v>
                </c:pt>
                <c:pt idx="484">
                  <c:v>1.1896007986244588</c:v>
                </c:pt>
                <c:pt idx="485">
                  <c:v>1.1924209393846479</c:v>
                </c:pt>
                <c:pt idx="486">
                  <c:v>1.1965405722125861</c:v>
                </c:pt>
                <c:pt idx="487">
                  <c:v>1.19822070959242</c:v>
                </c:pt>
                <c:pt idx="488">
                  <c:v>1.1976505003311855</c:v>
                </c:pt>
                <c:pt idx="489">
                  <c:v>1.1943709815206001</c:v>
                </c:pt>
                <c:pt idx="490">
                  <c:v>1.2026797361063055</c:v>
                </c:pt>
                <c:pt idx="491">
                  <c:v>1.2092204380984786</c:v>
                </c:pt>
                <c:pt idx="492">
                  <c:v>1.2063196170668837</c:v>
                </c:pt>
                <c:pt idx="493">
                  <c:v>1.2077224855914916</c:v>
                </c:pt>
                <c:pt idx="494">
                  <c:v>1.2139239724115398</c:v>
                </c:pt>
                <c:pt idx="495">
                  <c:v>1.2224994598731984</c:v>
                </c:pt>
                <c:pt idx="496">
                  <c:v>1.225941806219605</c:v>
                </c:pt>
                <c:pt idx="497">
                  <c:v>1.2293654641344929</c:v>
                </c:pt>
                <c:pt idx="498">
                  <c:v>1.2239130380735788</c:v>
                </c:pt>
                <c:pt idx="499">
                  <c:v>1.2275224820155239</c:v>
                </c:pt>
                <c:pt idx="500">
                  <c:v>1.2306617304015355</c:v>
                </c:pt>
                <c:pt idx="501">
                  <c:v>1.2317752901933368</c:v>
                </c:pt>
                <c:pt idx="502">
                  <c:v>1.2254607366342589</c:v>
                </c:pt>
                <c:pt idx="503">
                  <c:v>1.2259043788965163</c:v>
                </c:pt>
                <c:pt idx="504">
                  <c:v>1.2222965201772593</c:v>
                </c:pt>
                <c:pt idx="505">
                  <c:v>1.2240903647284642</c:v>
                </c:pt>
                <c:pt idx="506">
                  <c:v>1.2302931088220632</c:v>
                </c:pt>
                <c:pt idx="507">
                  <c:v>1.2343463504234118</c:v>
                </c:pt>
                <c:pt idx="508">
                  <c:v>1.2374566325770369</c:v>
                </c:pt>
                <c:pt idx="509">
                  <c:v>1.2365478910548857</c:v>
                </c:pt>
                <c:pt idx="510">
                  <c:v>1.2427438684252843</c:v>
                </c:pt>
                <c:pt idx="511">
                  <c:v>1.2458608039226464</c:v>
                </c:pt>
                <c:pt idx="512">
                  <c:v>1.2506314031577168</c:v>
                </c:pt>
                <c:pt idx="513">
                  <c:v>1.2567122025789255</c:v>
                </c:pt>
                <c:pt idx="514">
                  <c:v>1.2578273810100362</c:v>
                </c:pt>
                <c:pt idx="515">
                  <c:v>1.2623323725697682</c:v>
                </c:pt>
                <c:pt idx="516">
                  <c:v>1.2448591186239439</c:v>
                </c:pt>
                <c:pt idx="517">
                  <c:v>1.2518684913855045</c:v>
                </c:pt>
                <c:pt idx="518">
                  <c:v>1.2470678295512736</c:v>
                </c:pt>
                <c:pt idx="519">
                  <c:v>1.2499618929242451</c:v>
                </c:pt>
                <c:pt idx="520">
                  <c:v>1.2483807101565489</c:v>
                </c:pt>
                <c:pt idx="521">
                  <c:v>1.2509006296594474</c:v>
                </c:pt>
                <c:pt idx="522">
                  <c:v>1.2562294346094545</c:v>
                </c:pt>
                <c:pt idx="523">
                  <c:v>1.2589960980562331</c:v>
                </c:pt>
                <c:pt idx="524">
                  <c:v>1.2578860896367658</c:v>
                </c:pt>
                <c:pt idx="525">
                  <c:v>1.2593519314230792</c:v>
                </c:pt>
                <c:pt idx="526">
                  <c:v>1.2610055942478786</c:v>
                </c:pt>
                <c:pt idx="527">
                  <c:v>1.2583202628847114</c:v>
                </c:pt>
                <c:pt idx="528">
                  <c:v>1.2618285022556737</c:v>
                </c:pt>
                <c:pt idx="529">
                  <c:v>1.2585005013879365</c:v>
                </c:pt>
                <c:pt idx="530">
                  <c:v>1.2619643217575263</c:v>
                </c:pt>
                <c:pt idx="531">
                  <c:v>1.2635225187289094</c:v>
                </c:pt>
                <c:pt idx="532">
                  <c:v>1.2656320148297968</c:v>
                </c:pt>
                <c:pt idx="533">
                  <c:v>1.2659925714333864</c:v>
                </c:pt>
                <c:pt idx="534">
                  <c:v>1.2667013026992497</c:v>
                </c:pt>
                <c:pt idx="535">
                  <c:v>1.2718764284131565</c:v>
                </c:pt>
                <c:pt idx="536">
                  <c:v>1.2742073336585951</c:v>
                </c:pt>
                <c:pt idx="537">
                  <c:v>1.2742886857938021</c:v>
                </c:pt>
                <c:pt idx="538">
                  <c:v>1.2733746300894218</c:v>
                </c:pt>
                <c:pt idx="539">
                  <c:v>1.2745582246606597</c:v>
                </c:pt>
                <c:pt idx="540">
                  <c:v>1.2785612442671928</c:v>
                </c:pt>
                <c:pt idx="541">
                  <c:v>1.2825045652651621</c:v>
                </c:pt>
                <c:pt idx="542">
                  <c:v>1.2829872798133539</c:v>
                </c:pt>
                <c:pt idx="543">
                  <c:v>1.2856314540056972</c:v>
                </c:pt>
                <c:pt idx="544">
                  <c:v>1.2875616581341467</c:v>
                </c:pt>
                <c:pt idx="545">
                  <c:v>1.2913996751016834</c:v>
                </c:pt>
                <c:pt idx="546">
                  <c:v>1.2934666179003818</c:v>
                </c:pt>
                <c:pt idx="547">
                  <c:v>1.2959885891054914</c:v>
                </c:pt>
                <c:pt idx="548">
                  <c:v>1.2998784717111675</c:v>
                </c:pt>
                <c:pt idx="549">
                  <c:v>1.2989949598002981</c:v>
                </c:pt>
                <c:pt idx="550">
                  <c:v>1.3043784758159664</c:v>
                </c:pt>
                <c:pt idx="551">
                  <c:v>1.3062726783550418</c:v>
                </c:pt>
                <c:pt idx="552">
                  <c:v>1.3094118828622359</c:v>
                </c:pt>
                <c:pt idx="553">
                  <c:v>1.2995382367650177</c:v>
                </c:pt>
                <c:pt idx="554">
                  <c:v>1.3079209825482085</c:v>
                </c:pt>
                <c:pt idx="555">
                  <c:v>1.316326834982493</c:v>
                </c:pt>
                <c:pt idx="556">
                  <c:v>1.3174138897098471</c:v>
                </c:pt>
                <c:pt idx="557">
                  <c:v>1.3175693593960938</c:v>
                </c:pt>
                <c:pt idx="558">
                  <c:v>1.3220782199658958</c:v>
                </c:pt>
                <c:pt idx="559">
                  <c:v>1.3205431785167474</c:v>
                </c:pt>
                <c:pt idx="560">
                  <c:v>1.325604890688078</c:v>
                </c:pt>
                <c:pt idx="561">
                  <c:v>1.3335467150621731</c:v>
                </c:pt>
                <c:pt idx="562">
                  <c:v>1.3343051364011651</c:v>
                </c:pt>
                <c:pt idx="563">
                  <c:v>1.3351950057771429</c:v>
                </c:pt>
                <c:pt idx="564">
                  <c:v>1.3335843189455745</c:v>
                </c:pt>
                <c:pt idx="565">
                  <c:v>1.3346266876476853</c:v>
                </c:pt>
                <c:pt idx="566">
                  <c:v>1.3230836894177704</c:v>
                </c:pt>
                <c:pt idx="567">
                  <c:v>1.3310640297843539</c:v>
                </c:pt>
                <c:pt idx="568">
                  <c:v>1.3353407876153431</c:v>
                </c:pt>
                <c:pt idx="569">
                  <c:v>1.3351769900557737</c:v>
                </c:pt>
                <c:pt idx="570">
                  <c:v>1.3374811317627882</c:v>
                </c:pt>
                <c:pt idx="571">
                  <c:v>1.3395168421485666</c:v>
                </c:pt>
                <c:pt idx="572">
                  <c:v>1.3433628640865769</c:v>
                </c:pt>
                <c:pt idx="573">
                  <c:v>1.3427482178966785</c:v>
                </c:pt>
                <c:pt idx="574">
                  <c:v>1.3462039994189245</c:v>
                </c:pt>
                <c:pt idx="575">
                  <c:v>1.3509688486422482</c:v>
                </c:pt>
                <c:pt idx="576">
                  <c:v>1.3557571810189217</c:v>
                </c:pt>
                <c:pt idx="577">
                  <c:v>1.3412809988006791</c:v>
                </c:pt>
                <c:pt idx="578">
                  <c:v>1.3411942906885574</c:v>
                </c:pt>
                <c:pt idx="579">
                  <c:v>1.3331917377206295</c:v>
                </c:pt>
                <c:pt idx="580">
                  <c:v>1.3181213915076557</c:v>
                </c:pt>
                <c:pt idx="581">
                  <c:v>1.3214194268664994</c:v>
                </c:pt>
                <c:pt idx="582">
                  <c:v>1.3263061010822321</c:v>
                </c:pt>
                <c:pt idx="583">
                  <c:v>1.3348098230901455</c:v>
                </c:pt>
                <c:pt idx="584">
                  <c:v>1.3370470331791864</c:v>
                </c:pt>
                <c:pt idx="585">
                  <c:v>1.3430619159692219</c:v>
                </c:pt>
                <c:pt idx="586">
                  <c:v>1.3492327692780819</c:v>
                </c:pt>
                <c:pt idx="587">
                  <c:v>1.3559567208664667</c:v>
                </c:pt>
                <c:pt idx="588">
                  <c:v>1.353659042127511</c:v>
                </c:pt>
                <c:pt idx="589">
                  <c:v>1.3552451952914906</c:v>
                </c:pt>
                <c:pt idx="590">
                  <c:v>1.3624876139010829</c:v>
                </c:pt>
                <c:pt idx="591">
                  <c:v>1.3642545736552798</c:v>
                </c:pt>
                <c:pt idx="592">
                  <c:v>1.3548406818171437</c:v>
                </c:pt>
                <c:pt idx="593">
                  <c:v>1.3514739310879775</c:v>
                </c:pt>
                <c:pt idx="594">
                  <c:v>1.3393681453964053</c:v>
                </c:pt>
                <c:pt idx="595">
                  <c:v>1.3252419470336427</c:v>
                </c:pt>
                <c:pt idx="596">
                  <c:v>1.3276105546859742</c:v>
                </c:pt>
                <c:pt idx="597">
                  <c:v>1.3330692766780607</c:v>
                </c:pt>
                <c:pt idx="598">
                  <c:v>1.3254944444584802</c:v>
                </c:pt>
                <c:pt idx="599">
                  <c:v>1.3209972116914128</c:v>
                </c:pt>
                <c:pt idx="600">
                  <c:v>1.3218112979171377</c:v>
                </c:pt>
                <c:pt idx="601">
                  <c:v>1.3257118272710946</c:v>
                </c:pt>
                <c:pt idx="602">
                  <c:v>1.3213105896554942</c:v>
                </c:pt>
                <c:pt idx="603">
                  <c:v>1.3097471313432516</c:v>
                </c:pt>
                <c:pt idx="604">
                  <c:v>1.3198864676972455</c:v>
                </c:pt>
                <c:pt idx="605">
                  <c:v>1.3258928655580409</c:v>
                </c:pt>
                <c:pt idx="606">
                  <c:v>1.3223872552881308</c:v>
                </c:pt>
                <c:pt idx="607">
                  <c:v>1.3232832356948887</c:v>
                </c:pt>
                <c:pt idx="608">
                  <c:v>1.3244216024730011</c:v>
                </c:pt>
                <c:pt idx="609">
                  <c:v>1.3242670577681555</c:v>
                </c:pt>
                <c:pt idx="610">
                  <c:v>1.3180868234975034</c:v>
                </c:pt>
                <c:pt idx="611">
                  <c:v>1.3227907594277855</c:v>
                </c:pt>
                <c:pt idx="612">
                  <c:v>1.3237174598700363</c:v>
                </c:pt>
                <c:pt idx="613">
                  <c:v>1.3238755355434457</c:v>
                </c:pt>
                <c:pt idx="614">
                  <c:v>1.3288587216027004</c:v>
                </c:pt>
                <c:pt idx="615">
                  <c:v>1.3385728602716762</c:v>
                </c:pt>
                <c:pt idx="616">
                  <c:v>1.338982476850477</c:v>
                </c:pt>
                <c:pt idx="617">
                  <c:v>1.3455126942531601</c:v>
                </c:pt>
                <c:pt idx="618">
                  <c:v>1.3457863295005676</c:v>
                </c:pt>
                <c:pt idx="619">
                  <c:v>1.3504907944996758</c:v>
                </c:pt>
                <c:pt idx="620">
                  <c:v>1.3555286540968214</c:v>
                </c:pt>
                <c:pt idx="621">
                  <c:v>1.3578487483397497</c:v>
                </c:pt>
                <c:pt idx="622">
                  <c:v>1.3504649307025809</c:v>
                </c:pt>
                <c:pt idx="623">
                  <c:v>1.3550003016785035</c:v>
                </c:pt>
                <c:pt idx="624">
                  <c:v>1.3600593412356525</c:v>
                </c:pt>
                <c:pt idx="625">
                  <c:v>1.3632758002598526</c:v>
                </c:pt>
                <c:pt idx="626">
                  <c:v>1.3620607435474705</c:v>
                </c:pt>
                <c:pt idx="627">
                  <c:v>1.3613370983329367</c:v>
                </c:pt>
                <c:pt idx="628">
                  <c:v>1.3632523824931466</c:v>
                </c:pt>
                <c:pt idx="629">
                  <c:v>1.3630186803583932</c:v>
                </c:pt>
                <c:pt idx="630">
                  <c:v>1.3627848926767796</c:v>
                </c:pt>
                <c:pt idx="631">
                  <c:v>1.3647571892298362</c:v>
                </c:pt>
                <c:pt idx="632">
                  <c:v>1.3661941210198527</c:v>
                </c:pt>
                <c:pt idx="633">
                  <c:v>1.3653850814224679</c:v>
                </c:pt>
                <c:pt idx="634">
                  <c:v>1.3635229883888766</c:v>
                </c:pt>
                <c:pt idx="635">
                  <c:v>1.3699018104255709</c:v>
                </c:pt>
                <c:pt idx="636">
                  <c:v>1.3721205302966053</c:v>
                </c:pt>
                <c:pt idx="637">
                  <c:v>1.374844604932026</c:v>
                </c:pt>
                <c:pt idx="638">
                  <c:v>1.3771555404448232</c:v>
                </c:pt>
                <c:pt idx="639">
                  <c:v>1.3789192320116663</c:v>
                </c:pt>
                <c:pt idx="640">
                  <c:v>1.3795062647269571</c:v>
                </c:pt>
                <c:pt idx="641">
                  <c:v>1.3803340534017907</c:v>
                </c:pt>
                <c:pt idx="642">
                  <c:v>1.3794430839700313</c:v>
                </c:pt>
                <c:pt idx="643">
                  <c:v>1.3818130609887249</c:v>
                </c:pt>
                <c:pt idx="644">
                  <c:v>1.3835613845572592</c:v>
                </c:pt>
                <c:pt idx="645">
                  <c:v>1.3870469928094702</c:v>
                </c:pt>
                <c:pt idx="646">
                  <c:v>1.3859995468366093</c:v>
                </c:pt>
                <c:pt idx="647">
                  <c:v>1.386863728012308</c:v>
                </c:pt>
                <c:pt idx="648">
                  <c:v>1.3877019077065704</c:v>
                </c:pt>
                <c:pt idx="649">
                  <c:v>1.3846439057963331</c:v>
                </c:pt>
                <c:pt idx="650">
                  <c:v>1.3869393369848821</c:v>
                </c:pt>
                <c:pt idx="651">
                  <c:v>1.3809492759399107</c:v>
                </c:pt>
                <c:pt idx="652">
                  <c:v>1.3834864803028526</c:v>
                </c:pt>
                <c:pt idx="653">
                  <c:v>1.3870888970816078</c:v>
                </c:pt>
                <c:pt idx="654">
                  <c:v>1.3884210808311235</c:v>
                </c:pt>
                <c:pt idx="655">
                  <c:v>1.3898735777342299</c:v>
                </c:pt>
                <c:pt idx="656">
                  <c:v>1.3909624762368926</c:v>
                </c:pt>
                <c:pt idx="657">
                  <c:v>1.3896838907041593</c:v>
                </c:pt>
                <c:pt idx="658">
                  <c:v>1.3918457817021455</c:v>
                </c:pt>
                <c:pt idx="659">
                  <c:v>1.3910993216818721</c:v>
                </c:pt>
                <c:pt idx="660">
                  <c:v>1.3934925018916435</c:v>
                </c:pt>
                <c:pt idx="661">
                  <c:v>1.3928041529638853</c:v>
                </c:pt>
                <c:pt idx="662">
                  <c:v>1.3914166286975764</c:v>
                </c:pt>
                <c:pt idx="663">
                  <c:v>1.3927656678501517</c:v>
                </c:pt>
                <c:pt idx="664">
                  <c:v>1.398123538973723</c:v>
                </c:pt>
                <c:pt idx="665">
                  <c:v>1.4009543102949269</c:v>
                </c:pt>
                <c:pt idx="666">
                  <c:v>1.4013881286436041</c:v>
                </c:pt>
                <c:pt idx="667">
                  <c:v>1.4004582885236501</c:v>
                </c:pt>
                <c:pt idx="668">
                  <c:v>1.4026281647425014</c:v>
                </c:pt>
                <c:pt idx="669">
                  <c:v>1.3952435654723678</c:v>
                </c:pt>
                <c:pt idx="670">
                  <c:v>1.3992994025698304</c:v>
                </c:pt>
                <c:pt idx="671">
                  <c:v>1.4012422993637461</c:v>
                </c:pt>
                <c:pt idx="672">
                  <c:v>1.3982137010612938</c:v>
                </c:pt>
                <c:pt idx="673">
                  <c:v>1.3909846607212988</c:v>
                </c:pt>
                <c:pt idx="674">
                  <c:v>1.390488757171068</c:v>
                </c:pt>
                <c:pt idx="675">
                  <c:v>1.3847411150514497</c:v>
                </c:pt>
                <c:pt idx="676">
                  <c:v>1.386386535720969</c:v>
                </c:pt>
                <c:pt idx="677">
                  <c:v>1.3869960198713962</c:v>
                </c:pt>
                <c:pt idx="678">
                  <c:v>1.3779105356234906</c:v>
                </c:pt>
                <c:pt idx="679">
                  <c:v>1.3798398980676567</c:v>
                </c:pt>
                <c:pt idx="680">
                  <c:v>1.3846629218401358</c:v>
                </c:pt>
                <c:pt idx="681">
                  <c:v>1.3881380490961837</c:v>
                </c:pt>
                <c:pt idx="682">
                  <c:v>1.391329535216185</c:v>
                </c:pt>
                <c:pt idx="683">
                  <c:v>1.3880498401296513</c:v>
                </c:pt>
                <c:pt idx="684">
                  <c:v>1.3847250538442357</c:v>
                </c:pt>
                <c:pt idx="685">
                  <c:v>1.3817604677835666</c:v>
                </c:pt>
                <c:pt idx="686">
                  <c:v>1.3799497143402855</c:v>
                </c:pt>
                <c:pt idx="687">
                  <c:v>1.379955008328944</c:v>
                </c:pt>
                <c:pt idx="688">
                  <c:v>1.3691003453111241</c:v>
                </c:pt>
                <c:pt idx="689">
                  <c:v>1.3661917828553192</c:v>
                </c:pt>
                <c:pt idx="690">
                  <c:v>1.3638180767031212</c:v>
                </c:pt>
                <c:pt idx="691">
                  <c:v>1.362775918125092</c:v>
                </c:pt>
                <c:pt idx="692">
                  <c:v>1.3676582461576221</c:v>
                </c:pt>
                <c:pt idx="693">
                  <c:v>1.3662652079717792</c:v>
                </c:pt>
                <c:pt idx="694">
                  <c:v>1.3628200747354096</c:v>
                </c:pt>
                <c:pt idx="695">
                  <c:v>1.3626395255503276</c:v>
                </c:pt>
                <c:pt idx="696">
                  <c:v>1.3677307711053888</c:v>
                </c:pt>
                <c:pt idx="697">
                  <c:v>1.3676880669574543</c:v>
                </c:pt>
                <c:pt idx="698">
                  <c:v>1.3577140678031856</c:v>
                </c:pt>
                <c:pt idx="699">
                  <c:v>1.3608830561438239</c:v>
                </c:pt>
                <c:pt idx="700">
                  <c:v>1.3601554857519973</c:v>
                </c:pt>
                <c:pt idx="701">
                  <c:v>1.3566985884864768</c:v>
                </c:pt>
                <c:pt idx="702">
                  <c:v>1.3548319427193458</c:v>
                </c:pt>
                <c:pt idx="703">
                  <c:v>1.36321706889116</c:v>
                </c:pt>
                <c:pt idx="704">
                  <c:v>1.3603600391329831</c:v>
                </c:pt>
                <c:pt idx="705">
                  <c:v>1.3611089488247092</c:v>
                </c:pt>
                <c:pt idx="706">
                  <c:v>1.363591764750999</c:v>
                </c:pt>
                <c:pt idx="707">
                  <c:v>1.3665321374657069</c:v>
                </c:pt>
                <c:pt idx="708">
                  <c:v>1.3667073470296103</c:v>
                </c:pt>
                <c:pt idx="709">
                  <c:v>1.3699175232650969</c:v>
                </c:pt>
                <c:pt idx="710">
                  <c:v>1.3731605926984558</c:v>
                </c:pt>
                <c:pt idx="711">
                  <c:v>1.3726328883794563</c:v>
                </c:pt>
                <c:pt idx="712">
                  <c:v>1.3711800237666329</c:v>
                </c:pt>
                <c:pt idx="713">
                  <c:v>1.3618350967157957</c:v>
                </c:pt>
                <c:pt idx="714">
                  <c:v>1.3661985030148052</c:v>
                </c:pt>
                <c:pt idx="715">
                  <c:v>1.3649455110372994</c:v>
                </c:pt>
                <c:pt idx="716">
                  <c:v>1.365777860384956</c:v>
                </c:pt>
                <c:pt idx="717">
                  <c:v>1.3705036009919445</c:v>
                </c:pt>
                <c:pt idx="718">
                  <c:v>1.3730785213519592</c:v>
                </c:pt>
                <c:pt idx="719">
                  <c:v>1.3744737381659899</c:v>
                </c:pt>
                <c:pt idx="720">
                  <c:v>1.3803210448030092</c:v>
                </c:pt>
                <c:pt idx="721">
                  <c:v>1.3813895751309508</c:v>
                </c:pt>
                <c:pt idx="722">
                  <c:v>1.383224110250634</c:v>
                </c:pt>
                <c:pt idx="723">
                  <c:v>1.3856494168768134</c:v>
                </c:pt>
                <c:pt idx="724">
                  <c:v>1.3850975379211439</c:v>
                </c:pt>
                <c:pt idx="725">
                  <c:v>1.3877288977823623</c:v>
                </c:pt>
                <c:pt idx="726">
                  <c:v>1.3890737072321431</c:v>
                </c:pt>
                <c:pt idx="727">
                  <c:v>1.3902313289351753</c:v>
                </c:pt>
                <c:pt idx="728">
                  <c:v>1.3924520381138614</c:v>
                </c:pt>
                <c:pt idx="729">
                  <c:v>1.3914354727090805</c:v>
                </c:pt>
                <c:pt idx="730">
                  <c:v>1.3933181558643377</c:v>
                </c:pt>
                <c:pt idx="731">
                  <c:v>1.3947040953158152</c:v>
                </c:pt>
                <c:pt idx="732">
                  <c:v>1.3959063117710215</c:v>
                </c:pt>
                <c:pt idx="733">
                  <c:v>1.3968107615063463</c:v>
                </c:pt>
                <c:pt idx="734">
                  <c:v>1.3963974951316855</c:v>
                </c:pt>
                <c:pt idx="735">
                  <c:v>1.3917043222685004</c:v>
                </c:pt>
                <c:pt idx="736">
                  <c:v>1.3872568896252304</c:v>
                </c:pt>
                <c:pt idx="737">
                  <c:v>1.390590544409416</c:v>
                </c:pt>
                <c:pt idx="738">
                  <c:v>1.385594702423147</c:v>
                </c:pt>
                <c:pt idx="739">
                  <c:v>1.3724956436556235</c:v>
                </c:pt>
                <c:pt idx="740">
                  <c:v>1.3814355986243909</c:v>
                </c:pt>
                <c:pt idx="741">
                  <c:v>1.3857837362179035</c:v>
                </c:pt>
                <c:pt idx="742">
                  <c:v>1.3878347887619307</c:v>
                </c:pt>
                <c:pt idx="743">
                  <c:v>1.3802934429960385</c:v>
                </c:pt>
                <c:pt idx="744">
                  <c:v>1.3807766923592499</c:v>
                </c:pt>
                <c:pt idx="745">
                  <c:v>1.3804537448638712</c:v>
                </c:pt>
                <c:pt idx="746">
                  <c:v>1.3784122472601676</c:v>
                </c:pt>
                <c:pt idx="747">
                  <c:v>1.3774102782884345</c:v>
                </c:pt>
                <c:pt idx="748">
                  <c:v>1.398101645357225</c:v>
                </c:pt>
                <c:pt idx="749">
                  <c:v>1.3980837790301841</c:v>
                </c:pt>
                <c:pt idx="750">
                  <c:v>1.3952185876209051</c:v>
                </c:pt>
                <c:pt idx="751">
                  <c:v>1.4000825596444151</c:v>
                </c:pt>
                <c:pt idx="752">
                  <c:v>1.3997474936824512</c:v>
                </c:pt>
                <c:pt idx="753">
                  <c:v>1.4059553736870767</c:v>
                </c:pt>
                <c:pt idx="754">
                  <c:v>1.4065592361581207</c:v>
                </c:pt>
                <c:pt idx="755">
                  <c:v>1.4021661892981043</c:v>
                </c:pt>
                <c:pt idx="756">
                  <c:v>1.3992065756541372</c:v>
                </c:pt>
                <c:pt idx="757">
                  <c:v>1.3888761258061029</c:v>
                </c:pt>
                <c:pt idx="758">
                  <c:v>1.387306828919588</c:v>
                </c:pt>
                <c:pt idx="759">
                  <c:v>1.3919681767910723</c:v>
                </c:pt>
                <c:pt idx="760">
                  <c:v>1.395555600413509</c:v>
                </c:pt>
                <c:pt idx="761">
                  <c:v>1.3903508759953074</c:v>
                </c:pt>
                <c:pt idx="762">
                  <c:v>1.393381683865762</c:v>
                </c:pt>
                <c:pt idx="763">
                  <c:v>1.3972979775029069</c:v>
                </c:pt>
                <c:pt idx="764">
                  <c:v>1.3936362139768486</c:v>
                </c:pt>
                <c:pt idx="765">
                  <c:v>1.3934639712373476</c:v>
                </c:pt>
                <c:pt idx="766">
                  <c:v>1.3954253661765565</c:v>
                </c:pt>
                <c:pt idx="767">
                  <c:v>1.392599439743178</c:v>
                </c:pt>
                <c:pt idx="768">
                  <c:v>1.3861833834055926</c:v>
                </c:pt>
                <c:pt idx="769">
                  <c:v>1.3876924440776066</c:v>
                </c:pt>
                <c:pt idx="770">
                  <c:v>1.3834226350591965</c:v>
                </c:pt>
                <c:pt idx="771">
                  <c:v>1.3803318158760836</c:v>
                </c:pt>
                <c:pt idx="772">
                  <c:v>1.3792794103203212</c:v>
                </c:pt>
                <c:pt idx="773">
                  <c:v>1.3725569051308837</c:v>
                </c:pt>
                <c:pt idx="774">
                  <c:v>1.3651298254224871</c:v>
                </c:pt>
                <c:pt idx="775">
                  <c:v>1.3712672319290979</c:v>
                </c:pt>
                <c:pt idx="776">
                  <c:v>1.3797009294934488</c:v>
                </c:pt>
                <c:pt idx="777">
                  <c:v>1.3812982949319008</c:v>
                </c:pt>
                <c:pt idx="778">
                  <c:v>1.3759521104088803</c:v>
                </c:pt>
                <c:pt idx="779">
                  <c:v>1.3766245964297747</c:v>
                </c:pt>
                <c:pt idx="780">
                  <c:v>1.3783370137252859</c:v>
                </c:pt>
                <c:pt idx="781">
                  <c:v>1.3711745534810531</c:v>
                </c:pt>
                <c:pt idx="782">
                  <c:v>1.3803545615876951</c:v>
                </c:pt>
                <c:pt idx="783">
                  <c:v>1.3770526091543094</c:v>
                </c:pt>
                <c:pt idx="784">
                  <c:v>1.363748672688101</c:v>
                </c:pt>
                <c:pt idx="785">
                  <c:v>1.359660845549963</c:v>
                </c:pt>
                <c:pt idx="786">
                  <c:v>1.3656866243279628</c:v>
                </c:pt>
                <c:pt idx="787">
                  <c:v>1.3776698163955512</c:v>
                </c:pt>
                <c:pt idx="788">
                  <c:v>1.3806987578197207</c:v>
                </c:pt>
                <c:pt idx="789">
                  <c:v>1.3699806958284941</c:v>
                </c:pt>
                <c:pt idx="790">
                  <c:v>1.3743425766758932</c:v>
                </c:pt>
                <c:pt idx="791">
                  <c:v>1.3764627745172531</c:v>
                </c:pt>
                <c:pt idx="792">
                  <c:v>1.3634591898468835</c:v>
                </c:pt>
                <c:pt idx="793">
                  <c:v>1.3672882154247239</c:v>
                </c:pt>
                <c:pt idx="794">
                  <c:v>1.3623653741957196</c:v>
                </c:pt>
                <c:pt idx="795">
                  <c:v>1.3607684832857518</c:v>
                </c:pt>
                <c:pt idx="796">
                  <c:v>1.3535670611571118</c:v>
                </c:pt>
                <c:pt idx="797">
                  <c:v>1.3525958408249106</c:v>
                </c:pt>
                <c:pt idx="798">
                  <c:v>1.3521634068404789</c:v>
                </c:pt>
                <c:pt idx="799">
                  <c:v>1.362241940455275</c:v>
                </c:pt>
                <c:pt idx="800">
                  <c:v>1.378883308815368</c:v>
                </c:pt>
                <c:pt idx="801">
                  <c:v>1.3784560183742107</c:v>
                </c:pt>
                <c:pt idx="802">
                  <c:v>1.375815023058818</c:v>
                </c:pt>
                <c:pt idx="803">
                  <c:v>1.374805346478259</c:v>
                </c:pt>
                <c:pt idx="804">
                  <c:v>1.3777262362794278</c:v>
                </c:pt>
                <c:pt idx="805">
                  <c:v>1.3793751423599103</c:v>
                </c:pt>
                <c:pt idx="806">
                  <c:v>1.3799196008388876</c:v>
                </c:pt>
                <c:pt idx="807">
                  <c:v>1.3737609848297829</c:v>
                </c:pt>
                <c:pt idx="808">
                  <c:v>1.3818972458818235</c:v>
                </c:pt>
                <c:pt idx="809">
                  <c:v>1.3761535788929389</c:v>
                </c:pt>
                <c:pt idx="810">
                  <c:v>1.3817628314188075</c:v>
                </c:pt>
                <c:pt idx="811">
                  <c:v>1.3807230719026793</c:v>
                </c:pt>
                <c:pt idx="812">
                  <c:v>1.3845251340936582</c:v>
                </c:pt>
                <c:pt idx="813">
                  <c:v>1.3838923275918156</c:v>
                </c:pt>
                <c:pt idx="814">
                  <c:v>1.3835475068015926</c:v>
                </c:pt>
                <c:pt idx="815">
                  <c:v>1.3826499393348222</c:v>
                </c:pt>
                <c:pt idx="816">
                  <c:v>1.3763856925409179</c:v>
                </c:pt>
                <c:pt idx="817">
                  <c:v>1.3794772436533222</c:v>
                </c:pt>
                <c:pt idx="818">
                  <c:v>1.3778156912628516</c:v>
                </c:pt>
                <c:pt idx="819">
                  <c:v>1.3767497967482909</c:v>
                </c:pt>
                <c:pt idx="820">
                  <c:v>1.3726672461616429</c:v>
                </c:pt>
                <c:pt idx="821">
                  <c:v>1.3730130130959899</c:v>
                </c:pt>
                <c:pt idx="822">
                  <c:v>1.3765902860135006</c:v>
                </c:pt>
                <c:pt idx="823">
                  <c:v>1.3732868701866983</c:v>
                </c:pt>
                <c:pt idx="824">
                  <c:v>1.3744455787214416</c:v>
                </c:pt>
                <c:pt idx="825">
                  <c:v>1.3754061583373161</c:v>
                </c:pt>
                <c:pt idx="826">
                  <c:v>1.375045917615537</c:v>
                </c:pt>
                <c:pt idx="827">
                  <c:v>1.3731722316749524</c:v>
                </c:pt>
                <c:pt idx="828">
                  <c:v>1.370602537469598</c:v>
                </c:pt>
                <c:pt idx="829">
                  <c:v>1.3700177552067228</c:v>
                </c:pt>
                <c:pt idx="830">
                  <c:v>1.3537562043677966</c:v>
                </c:pt>
                <c:pt idx="831">
                  <c:v>1.3505318723129036</c:v>
                </c:pt>
                <c:pt idx="832">
                  <c:v>1.3480588410637218</c:v>
                </c:pt>
                <c:pt idx="833">
                  <c:v>1.3415215532954965</c:v>
                </c:pt>
                <c:pt idx="834">
                  <c:v>1.339431676050334</c:v>
                </c:pt>
                <c:pt idx="835">
                  <c:v>1.3332588006606383</c:v>
                </c:pt>
                <c:pt idx="836">
                  <c:v>1.3420640902470105</c:v>
                </c:pt>
                <c:pt idx="837">
                  <c:v>1.3284552156659326</c:v>
                </c:pt>
                <c:pt idx="838">
                  <c:v>1.331255837920865</c:v>
                </c:pt>
                <c:pt idx="839">
                  <c:v>1.3289414364388954</c:v>
                </c:pt>
                <c:pt idx="840">
                  <c:v>1.3335810876473033</c:v>
                </c:pt>
                <c:pt idx="841">
                  <c:v>1.3433728467885802</c:v>
                </c:pt>
                <c:pt idx="842">
                  <c:v>1.3439675362335484</c:v>
                </c:pt>
                <c:pt idx="843">
                  <c:v>1.3319170974165582</c:v>
                </c:pt>
                <c:pt idx="844">
                  <c:v>1.330496100594009</c:v>
                </c:pt>
                <c:pt idx="845">
                  <c:v>1.3229353653349505</c:v>
                </c:pt>
                <c:pt idx="846">
                  <c:v>1.3227522849651538</c:v>
                </c:pt>
                <c:pt idx="847">
                  <c:v>1.3289944992710565</c:v>
                </c:pt>
                <c:pt idx="848">
                  <c:v>1.3268539001425457</c:v>
                </c:pt>
                <c:pt idx="849">
                  <c:v>1.3372148369387087</c:v>
                </c:pt>
                <c:pt idx="850">
                  <c:v>1.3406634084162763</c:v>
                </c:pt>
                <c:pt idx="851">
                  <c:v>1.3482667637980956</c:v>
                </c:pt>
                <c:pt idx="852">
                  <c:v>1.3467092733048336</c:v>
                </c:pt>
                <c:pt idx="853">
                  <c:v>1.3464965303661625</c:v>
                </c:pt>
                <c:pt idx="854">
                  <c:v>1.3493076680100797</c:v>
                </c:pt>
                <c:pt idx="855">
                  <c:v>1.343771327815896</c:v>
                </c:pt>
                <c:pt idx="856">
                  <c:v>1.336531318729244</c:v>
                </c:pt>
                <c:pt idx="857">
                  <c:v>1.3356028388691517</c:v>
                </c:pt>
                <c:pt idx="858">
                  <c:v>1.3423174320815039</c:v>
                </c:pt>
                <c:pt idx="859">
                  <c:v>1.348262299714901</c:v>
                </c:pt>
                <c:pt idx="860">
                  <c:v>1.3488887763370814</c:v>
                </c:pt>
                <c:pt idx="861">
                  <c:v>1.3474375817056956</c:v>
                </c:pt>
                <c:pt idx="862">
                  <c:v>1.3537012541396167</c:v>
                </c:pt>
                <c:pt idx="863">
                  <c:v>1.351252342611027</c:v>
                </c:pt>
                <c:pt idx="864">
                  <c:v>1.3533128336901765</c:v>
                </c:pt>
                <c:pt idx="865">
                  <c:v>1.3495494456471195</c:v>
                </c:pt>
                <c:pt idx="866">
                  <c:v>1.348278696486561</c:v>
                </c:pt>
                <c:pt idx="867">
                  <c:v>1.3421414630206225</c:v>
                </c:pt>
                <c:pt idx="868">
                  <c:v>1.3443471815892762</c:v>
                </c:pt>
                <c:pt idx="869">
                  <c:v>1.3397810036471265</c:v>
                </c:pt>
                <c:pt idx="870">
                  <c:v>1.3347324731928836</c:v>
                </c:pt>
                <c:pt idx="871">
                  <c:v>1.3360966968548111</c:v>
                </c:pt>
                <c:pt idx="872">
                  <c:v>1.3361974919644584</c:v>
                </c:pt>
                <c:pt idx="873">
                  <c:v>1.3237322809841794</c:v>
                </c:pt>
                <c:pt idx="874">
                  <c:v>1.3109459029557091</c:v>
                </c:pt>
                <c:pt idx="875">
                  <c:v>1.3124969110741309</c:v>
                </c:pt>
                <c:pt idx="876">
                  <c:v>1.3130290741620079</c:v>
                </c:pt>
                <c:pt idx="877">
                  <c:v>1.3116314013535386</c:v>
                </c:pt>
                <c:pt idx="878">
                  <c:v>1.3097772909564056</c:v>
                </c:pt>
                <c:pt idx="879">
                  <c:v>1.2989042238347783</c:v>
                </c:pt>
                <c:pt idx="880">
                  <c:v>1.3046144732069285</c:v>
                </c:pt>
                <c:pt idx="881">
                  <c:v>1.3194902731625908</c:v>
                </c:pt>
                <c:pt idx="882">
                  <c:v>1.3139781092177838</c:v>
                </c:pt>
                <c:pt idx="883">
                  <c:v>1.3125945349057406</c:v>
                </c:pt>
                <c:pt idx="884">
                  <c:v>1.3136080043991383</c:v>
                </c:pt>
                <c:pt idx="885">
                  <c:v>1.3096200349423273</c:v>
                </c:pt>
                <c:pt idx="886">
                  <c:v>1.309477620219512</c:v>
                </c:pt>
                <c:pt idx="887">
                  <c:v>1.3109920821208501</c:v>
                </c:pt>
                <c:pt idx="888">
                  <c:v>1.3143482900804717</c:v>
                </c:pt>
                <c:pt idx="889">
                  <c:v>1.3101134091075723</c:v>
                </c:pt>
                <c:pt idx="890">
                  <c:v>1.3093742166860867</c:v>
                </c:pt>
                <c:pt idx="891">
                  <c:v>1.3040631623139003</c:v>
                </c:pt>
                <c:pt idx="892">
                  <c:v>1.3043276511264219</c:v>
                </c:pt>
                <c:pt idx="893">
                  <c:v>1.299222414680669</c:v>
                </c:pt>
                <c:pt idx="894">
                  <c:v>1.2962877274044384</c:v>
                </c:pt>
                <c:pt idx="895">
                  <c:v>1.2968186135190669</c:v>
                </c:pt>
                <c:pt idx="896">
                  <c:v>1.2987114512174371</c:v>
                </c:pt>
                <c:pt idx="897">
                  <c:v>1.2964467954123429</c:v>
                </c:pt>
                <c:pt idx="898">
                  <c:v>1.298254019430291</c:v>
                </c:pt>
                <c:pt idx="899">
                  <c:v>1.2989757909811406</c:v>
                </c:pt>
                <c:pt idx="900">
                  <c:v>1.2983289378346397</c:v>
                </c:pt>
                <c:pt idx="901">
                  <c:v>1.2963520091230236</c:v>
                </c:pt>
                <c:pt idx="902">
                  <c:v>1.3070416289547477</c:v>
                </c:pt>
                <c:pt idx="903">
                  <c:v>1.3148823408931485</c:v>
                </c:pt>
                <c:pt idx="904">
                  <c:v>1.3100684483552161</c:v>
                </c:pt>
                <c:pt idx="905">
                  <c:v>1.3122790959377846</c:v>
                </c:pt>
                <c:pt idx="906">
                  <c:v>1.3171286561006068</c:v>
                </c:pt>
                <c:pt idx="907">
                  <c:v>1.3182164607126956</c:v>
                </c:pt>
                <c:pt idx="908">
                  <c:v>1.3137158804412075</c:v>
                </c:pt>
                <c:pt idx="909">
                  <c:v>1.3160735580038905</c:v>
                </c:pt>
                <c:pt idx="910">
                  <c:v>1.3158845698965038</c:v>
                </c:pt>
                <c:pt idx="911">
                  <c:v>1.3195283980626851</c:v>
                </c:pt>
                <c:pt idx="912">
                  <c:v>1.3148221320607791</c:v>
                </c:pt>
                <c:pt idx="913">
                  <c:v>1.3189379860949542</c:v>
                </c:pt>
                <c:pt idx="914">
                  <c:v>1.3148744436340822</c:v>
                </c:pt>
                <c:pt idx="915">
                  <c:v>1.3148055269048984</c:v>
                </c:pt>
                <c:pt idx="916">
                  <c:v>1.3101778169473779</c:v>
                </c:pt>
                <c:pt idx="917">
                  <c:v>1.3117680751123124</c:v>
                </c:pt>
                <c:pt idx="918">
                  <c:v>1.3170337466864894</c:v>
                </c:pt>
                <c:pt idx="919">
                  <c:v>1.3188377386548524</c:v>
                </c:pt>
                <c:pt idx="920">
                  <c:v>1.3212099659362788</c:v>
                </c:pt>
                <c:pt idx="921">
                  <c:v>1.3268609704355134</c:v>
                </c:pt>
                <c:pt idx="922">
                  <c:v>1.3238827082351685</c:v>
                </c:pt>
                <c:pt idx="923">
                  <c:v>1.3148521832066289</c:v>
                </c:pt>
                <c:pt idx="924">
                  <c:v>1.320551704847799</c:v>
                </c:pt>
                <c:pt idx="925">
                  <c:v>1.3177349963267131</c:v>
                </c:pt>
                <c:pt idx="926">
                  <c:v>1.3226040598036246</c:v>
                </c:pt>
                <c:pt idx="927">
                  <c:v>1.3205755139051392</c:v>
                </c:pt>
                <c:pt idx="928">
                  <c:v>1.3201288645296656</c:v>
                </c:pt>
                <c:pt idx="929">
                  <c:v>1.3173373571843836</c:v>
                </c:pt>
                <c:pt idx="930">
                  <c:v>1.3218082683938743</c:v>
                </c:pt>
                <c:pt idx="931">
                  <c:v>1.3211173142451158</c:v>
                </c:pt>
                <c:pt idx="932">
                  <c:v>1.3287560379118337</c:v>
                </c:pt>
                <c:pt idx="933">
                  <c:v>1.3437877348833491</c:v>
                </c:pt>
                <c:pt idx="934">
                  <c:v>1.3488176470499398</c:v>
                </c:pt>
                <c:pt idx="935">
                  <c:v>1.3518115197959717</c:v>
                </c:pt>
                <c:pt idx="936">
                  <c:v>1.3576248929344985</c:v>
                </c:pt>
                <c:pt idx="937">
                  <c:v>1.3605406673122535</c:v>
                </c:pt>
                <c:pt idx="938">
                  <c:v>1.3640338501534317</c:v>
                </c:pt>
                <c:pt idx="939">
                  <c:v>1.3556293103087571</c:v>
                </c:pt>
                <c:pt idx="940">
                  <c:v>1.3606384046256388</c:v>
                </c:pt>
                <c:pt idx="941">
                  <c:v>1.3604145504421881</c:v>
                </c:pt>
                <c:pt idx="942">
                  <c:v>1.3605477739646918</c:v>
                </c:pt>
                <c:pt idx="943">
                  <c:v>1.3546576887432173</c:v>
                </c:pt>
                <c:pt idx="944">
                  <c:v>1.3538562656063335</c:v>
                </c:pt>
                <c:pt idx="945">
                  <c:v>1.3553917422564705</c:v>
                </c:pt>
                <c:pt idx="946">
                  <c:v>1.3610538345534409</c:v>
                </c:pt>
                <c:pt idx="947">
                  <c:v>1.360125392094037</c:v>
                </c:pt>
                <c:pt idx="948">
                  <c:v>1.3607577047633073</c:v>
                </c:pt>
                <c:pt idx="949">
                  <c:v>1.3637432337308526</c:v>
                </c:pt>
                <c:pt idx="950">
                  <c:v>1.3701367679931238</c:v>
                </c:pt>
                <c:pt idx="951">
                  <c:v>1.3725546997105891</c:v>
                </c:pt>
                <c:pt idx="952">
                  <c:v>1.3777294456506539</c:v>
                </c:pt>
                <c:pt idx="953">
                  <c:v>1.3825606730528173</c:v>
                </c:pt>
                <c:pt idx="954">
                  <c:v>1.3781249740873387</c:v>
                </c:pt>
                <c:pt idx="955">
                  <c:v>1.382256315898952</c:v>
                </c:pt>
                <c:pt idx="956">
                  <c:v>1.3830187640251224</c:v>
                </c:pt>
                <c:pt idx="957">
                  <c:v>1.3756092664459239</c:v>
                </c:pt>
                <c:pt idx="958">
                  <c:v>1.3802929603413847</c:v>
                </c:pt>
                <c:pt idx="959">
                  <c:v>1.3875323269177646</c:v>
                </c:pt>
                <c:pt idx="960">
                  <c:v>1.3966840225738131</c:v>
                </c:pt>
                <c:pt idx="961">
                  <c:v>1.4060889674420118</c:v>
                </c:pt>
                <c:pt idx="962">
                  <c:v>1.4022915872703858</c:v>
                </c:pt>
                <c:pt idx="963">
                  <c:v>1.4051422059614449</c:v>
                </c:pt>
                <c:pt idx="964">
                  <c:v>1.3944105030406955</c:v>
                </c:pt>
                <c:pt idx="965">
                  <c:v>1.3893878018247927</c:v>
                </c:pt>
                <c:pt idx="966">
                  <c:v>1.3864047827246802</c:v>
                </c:pt>
                <c:pt idx="967">
                  <c:v>1.3839237707843979</c:v>
                </c:pt>
                <c:pt idx="968">
                  <c:v>1.3834012767460537</c:v>
                </c:pt>
                <c:pt idx="969">
                  <c:v>1.3818287169974641</c:v>
                </c:pt>
                <c:pt idx="970">
                  <c:v>1.3785958136992107</c:v>
                </c:pt>
                <c:pt idx="971">
                  <c:v>1.3900741532841616</c:v>
                </c:pt>
                <c:pt idx="972">
                  <c:v>1.3989543813732377</c:v>
                </c:pt>
                <c:pt idx="973">
                  <c:v>1.4020249236861648</c:v>
                </c:pt>
                <c:pt idx="974">
                  <c:v>1.3975696286584867</c:v>
                </c:pt>
                <c:pt idx="975">
                  <c:v>1.406185077970822</c:v>
                </c:pt>
                <c:pt idx="976">
                  <c:v>1.4097553069714599</c:v>
                </c:pt>
                <c:pt idx="977">
                  <c:v>1.4008292788233083</c:v>
                </c:pt>
                <c:pt idx="978">
                  <c:v>1.4094054099775413</c:v>
                </c:pt>
                <c:pt idx="979">
                  <c:v>1.4059394665270164</c:v>
                </c:pt>
                <c:pt idx="980">
                  <c:v>1.4039762152368458</c:v>
                </c:pt>
                <c:pt idx="981">
                  <c:v>1.4062708619180959</c:v>
                </c:pt>
                <c:pt idx="982">
                  <c:v>1.405887159470395</c:v>
                </c:pt>
                <c:pt idx="983">
                  <c:v>1.4056161092685553</c:v>
                </c:pt>
                <c:pt idx="984">
                  <c:v>1.4107336470840028</c:v>
                </c:pt>
                <c:pt idx="985">
                  <c:v>1.4108885078763049</c:v>
                </c:pt>
                <c:pt idx="986">
                  <c:v>1.413671949507413</c:v>
                </c:pt>
                <c:pt idx="987">
                  <c:v>1.4127322723022491</c:v>
                </c:pt>
                <c:pt idx="988">
                  <c:v>1.4135020635484215</c:v>
                </c:pt>
                <c:pt idx="989">
                  <c:v>1.409553870435738</c:v>
                </c:pt>
                <c:pt idx="990">
                  <c:v>1.4180289742283911</c:v>
                </c:pt>
                <c:pt idx="991">
                  <c:v>1.4248865058596172</c:v>
                </c:pt>
                <c:pt idx="992">
                  <c:v>1.4269384701369123</c:v>
                </c:pt>
                <c:pt idx="993">
                  <c:v>1.4260316891226226</c:v>
                </c:pt>
                <c:pt idx="994">
                  <c:v>1.4282133368914895</c:v>
                </c:pt>
                <c:pt idx="995">
                  <c:v>1.4392580809494937</c:v>
                </c:pt>
                <c:pt idx="996">
                  <c:v>1.4469195472327532</c:v>
                </c:pt>
                <c:pt idx="997">
                  <c:v>1.4386955113735187</c:v>
                </c:pt>
                <c:pt idx="998">
                  <c:v>1.4295034163602118</c:v>
                </c:pt>
                <c:pt idx="999">
                  <c:v>1.4331150791105018</c:v>
                </c:pt>
                <c:pt idx="1000">
                  <c:v>1.4378679909587715</c:v>
                </c:pt>
                <c:pt idx="1001">
                  <c:v>1.4444074094975443</c:v>
                </c:pt>
                <c:pt idx="1002">
                  <c:v>1.4352659753235062</c:v>
                </c:pt>
                <c:pt idx="1003">
                  <c:v>1.4360896801849805</c:v>
                </c:pt>
                <c:pt idx="1004">
                  <c:v>1.424903223126412</c:v>
                </c:pt>
                <c:pt idx="1005">
                  <c:v>1.418371506523906</c:v>
                </c:pt>
                <c:pt idx="1006">
                  <c:v>1.42159832776467</c:v>
                </c:pt>
                <c:pt idx="1007">
                  <c:v>1.4201583097872359</c:v>
                </c:pt>
                <c:pt idx="1008">
                  <c:v>1.4339789402375616</c:v>
                </c:pt>
                <c:pt idx="1009">
                  <c:v>1.4353092294198371</c:v>
                </c:pt>
                <c:pt idx="1010">
                  <c:v>1.4342282424366308</c:v>
                </c:pt>
                <c:pt idx="1011">
                  <c:v>1.4263949448105504</c:v>
                </c:pt>
                <c:pt idx="1012">
                  <c:v>1.4308562170629275</c:v>
                </c:pt>
                <c:pt idx="1013">
                  <c:v>1.4295672260625347</c:v>
                </c:pt>
                <c:pt idx="1014">
                  <c:v>1.4296480108257419</c:v>
                </c:pt>
                <c:pt idx="1015">
                  <c:v>1.4283516707231594</c:v>
                </c:pt>
                <c:pt idx="1016">
                  <c:v>1.4321924206033898</c:v>
                </c:pt>
                <c:pt idx="1017">
                  <c:v>1.4406003199986992</c:v>
                </c:pt>
                <c:pt idx="1018">
                  <c:v>1.4419990836919363</c:v>
                </c:pt>
                <c:pt idx="1019">
                  <c:v>1.4469424071295687</c:v>
                </c:pt>
                <c:pt idx="1020">
                  <c:v>1.446351625214696</c:v>
                </c:pt>
                <c:pt idx="1021">
                  <c:v>1.4520283167503545</c:v>
                </c:pt>
                <c:pt idx="1022">
                  <c:v>1.4527986828951476</c:v>
                </c:pt>
                <c:pt idx="1023">
                  <c:v>1.4476688272661453</c:v>
                </c:pt>
                <c:pt idx="1024">
                  <c:v>1.4542405162133276</c:v>
                </c:pt>
                <c:pt idx="1025">
                  <c:v>1.4555457257014648</c:v>
                </c:pt>
                <c:pt idx="1026">
                  <c:v>1.4546807488013784</c:v>
                </c:pt>
                <c:pt idx="1027">
                  <c:v>1.456885402221215</c:v>
                </c:pt>
                <c:pt idx="1028">
                  <c:v>1.4602261616806169</c:v>
                </c:pt>
                <c:pt idx="1029">
                  <c:v>1.4620468332229271</c:v>
                </c:pt>
                <c:pt idx="1030">
                  <c:v>1.4600971328632184</c:v>
                </c:pt>
                <c:pt idx="1031">
                  <c:v>1.4606379847707691</c:v>
                </c:pt>
                <c:pt idx="1032">
                  <c:v>1.4517910523466084</c:v>
                </c:pt>
                <c:pt idx="1033">
                  <c:v>1.4549275909392831</c:v>
                </c:pt>
                <c:pt idx="1034">
                  <c:v>1.4618650648442997</c:v>
                </c:pt>
                <c:pt idx="1035">
                  <c:v>1.4663161507698519</c:v>
                </c:pt>
                <c:pt idx="1036">
                  <c:v>1.4683444282835227</c:v>
                </c:pt>
                <c:pt idx="1037">
                  <c:v>1.4662053405724251</c:v>
                </c:pt>
                <c:pt idx="1038">
                  <c:v>1.4679409457665324</c:v>
                </c:pt>
                <c:pt idx="1039">
                  <c:v>1.4659988213631583</c:v>
                </c:pt>
                <c:pt idx="1040">
                  <c:v>1.470413655069233</c:v>
                </c:pt>
                <c:pt idx="1041">
                  <c:v>1.4672453436432136</c:v>
                </c:pt>
                <c:pt idx="1042">
                  <c:v>1.4583701153072599</c:v>
                </c:pt>
                <c:pt idx="1043">
                  <c:v>1.459576365893408</c:v>
                </c:pt>
                <c:pt idx="1044">
                  <c:v>1.4578646829108859</c:v>
                </c:pt>
                <c:pt idx="1045">
                  <c:v>1.4523069096718</c:v>
                </c:pt>
                <c:pt idx="1046">
                  <c:v>1.4534009924726203</c:v>
                </c:pt>
                <c:pt idx="1047">
                  <c:v>1.4611646639338498</c:v>
                </c:pt>
                <c:pt idx="1048">
                  <c:v>1.4633016363983908</c:v>
                </c:pt>
                <c:pt idx="1049">
                  <c:v>1.471216233526123</c:v>
                </c:pt>
                <c:pt idx="1050">
                  <c:v>1.4727121684547355</c:v>
                </c:pt>
                <c:pt idx="1051">
                  <c:v>1.4758770437248168</c:v>
                </c:pt>
                <c:pt idx="1052">
                  <c:v>1.4758674369873037</c:v>
                </c:pt>
                <c:pt idx="1053">
                  <c:v>1.4780746677356706</c:v>
                </c:pt>
                <c:pt idx="1054">
                  <c:v>1.4728838439249152</c:v>
                </c:pt>
                <c:pt idx="1055">
                  <c:v>1.4783249015014648</c:v>
                </c:pt>
                <c:pt idx="1056">
                  <c:v>1.480708497425212</c:v>
                </c:pt>
                <c:pt idx="1057">
                  <c:v>1.4838635966328657</c:v>
                </c:pt>
                <c:pt idx="1058">
                  <c:v>1.4821106192379345</c:v>
                </c:pt>
                <c:pt idx="1059">
                  <c:v>1.4867957234661189</c:v>
                </c:pt>
                <c:pt idx="1060">
                  <c:v>1.4919460929489898</c:v>
                </c:pt>
                <c:pt idx="1061">
                  <c:v>1.4914837995029002</c:v>
                </c:pt>
                <c:pt idx="1062">
                  <c:v>1.485862623367211</c:v>
                </c:pt>
                <c:pt idx="1063">
                  <c:v>1.4852710766346184</c:v>
                </c:pt>
                <c:pt idx="1064">
                  <c:v>1.4863762926553592</c:v>
                </c:pt>
                <c:pt idx="1065">
                  <c:v>1.4841360973479212</c:v>
                </c:pt>
                <c:pt idx="1066">
                  <c:v>1.486720233234156</c:v>
                </c:pt>
                <c:pt idx="1067">
                  <c:v>1.4898464816312222</c:v>
                </c:pt>
                <c:pt idx="1068">
                  <c:v>1.4896015610327806</c:v>
                </c:pt>
                <c:pt idx="1069">
                  <c:v>1.4951761448779535</c:v>
                </c:pt>
                <c:pt idx="1070">
                  <c:v>1.4925994904328082</c:v>
                </c:pt>
                <c:pt idx="1071">
                  <c:v>1.4898785709921969</c:v>
                </c:pt>
                <c:pt idx="1072">
                  <c:v>1.4903763613154277</c:v>
                </c:pt>
                <c:pt idx="1073">
                  <c:v>1.49338008705833</c:v>
                </c:pt>
                <c:pt idx="1074">
                  <c:v>1.4970292085560868</c:v>
                </c:pt>
                <c:pt idx="1075">
                  <c:v>1.5000800632939892</c:v>
                </c:pt>
                <c:pt idx="1076">
                  <c:v>1.4941405929950273</c:v>
                </c:pt>
                <c:pt idx="1077">
                  <c:v>1.5003656681429407</c:v>
                </c:pt>
                <c:pt idx="1078">
                  <c:v>1.500102567999257</c:v>
                </c:pt>
                <c:pt idx="1079">
                  <c:v>1.5047733317014762</c:v>
                </c:pt>
                <c:pt idx="1080">
                  <c:v>1.5035904847616903</c:v>
                </c:pt>
                <c:pt idx="1081">
                  <c:v>1.5060152122413559</c:v>
                </c:pt>
                <c:pt idx="1082">
                  <c:v>1.5070505254189788</c:v>
                </c:pt>
                <c:pt idx="1083">
                  <c:v>1.5039605440493531</c:v>
                </c:pt>
                <c:pt idx="1084">
                  <c:v>1.5070423852765731</c:v>
                </c:pt>
                <c:pt idx="1085">
                  <c:v>1.5049226773130977</c:v>
                </c:pt>
                <c:pt idx="1086">
                  <c:v>1.5082712043069011</c:v>
                </c:pt>
                <c:pt idx="1087">
                  <c:v>1.5108362059638505</c:v>
                </c:pt>
                <c:pt idx="1088">
                  <c:v>1.5091581209499032</c:v>
                </c:pt>
                <c:pt idx="1089">
                  <c:v>1.5135355995442275</c:v>
                </c:pt>
                <c:pt idx="1090">
                  <c:v>1.5164689989538227</c:v>
                </c:pt>
                <c:pt idx="1091">
                  <c:v>1.5177950466443531</c:v>
                </c:pt>
                <c:pt idx="1092">
                  <c:v>1.5212471442006976</c:v>
                </c:pt>
                <c:pt idx="1093">
                  <c:v>1.5192008188950272</c:v>
                </c:pt>
                <c:pt idx="1094">
                  <c:v>1.5245597740985108</c:v>
                </c:pt>
                <c:pt idx="1095">
                  <c:v>1.5262964389695055</c:v>
                </c:pt>
                <c:pt idx="1096">
                  <c:v>1.5269627841365951</c:v>
                </c:pt>
                <c:pt idx="1097">
                  <c:v>1.5239139671148862</c:v>
                </c:pt>
                <c:pt idx="1098">
                  <c:v>1.5315821568478674</c:v>
                </c:pt>
                <c:pt idx="1099">
                  <c:v>1.5314226275919047</c:v>
                </c:pt>
                <c:pt idx="1100">
                  <c:v>1.5306427938981217</c:v>
                </c:pt>
                <c:pt idx="1101">
                  <c:v>1.5307298540484668</c:v>
                </c:pt>
                <c:pt idx="1102">
                  <c:v>1.5341034255870274</c:v>
                </c:pt>
                <c:pt idx="1103">
                  <c:v>1.5304493996930519</c:v>
                </c:pt>
                <c:pt idx="1104">
                  <c:v>1.5330408177299923</c:v>
                </c:pt>
                <c:pt idx="1105">
                  <c:v>1.5359282431779928</c:v>
                </c:pt>
                <c:pt idx="1106">
                  <c:v>1.536346166941797</c:v>
                </c:pt>
                <c:pt idx="1107">
                  <c:v>1.5400369152098485</c:v>
                </c:pt>
                <c:pt idx="1108">
                  <c:v>1.5414043486099072</c:v>
                </c:pt>
                <c:pt idx="1109">
                  <c:v>1.5279899925895399</c:v>
                </c:pt>
                <c:pt idx="1110">
                  <c:v>1.5316032659711796</c:v>
                </c:pt>
                <c:pt idx="1111">
                  <c:v>1.5375649204110007</c:v>
                </c:pt>
                <c:pt idx="1112">
                  <c:v>1.541992678488938</c:v>
                </c:pt>
                <c:pt idx="1113">
                  <c:v>1.544195972878855</c:v>
                </c:pt>
                <c:pt idx="1114">
                  <c:v>1.5412171801495229</c:v>
                </c:pt>
                <c:pt idx="1115">
                  <c:v>1.5365704752236569</c:v>
                </c:pt>
                <c:pt idx="1116">
                  <c:v>1.5308319232445351</c:v>
                </c:pt>
                <c:pt idx="1117">
                  <c:v>1.5311319783261208</c:v>
                </c:pt>
                <c:pt idx="1118">
                  <c:v>1.5338065311814073</c:v>
                </c:pt>
                <c:pt idx="1119">
                  <c:v>1.5237269065799346</c:v>
                </c:pt>
                <c:pt idx="1120">
                  <c:v>1.5260340356377669</c:v>
                </c:pt>
                <c:pt idx="1121">
                  <c:v>1.5202543433526516</c:v>
                </c:pt>
                <c:pt idx="1122">
                  <c:v>1.5075872886291586</c:v>
                </c:pt>
                <c:pt idx="1123">
                  <c:v>1.5105665331922882</c:v>
                </c:pt>
                <c:pt idx="1124">
                  <c:v>1.5005513234080285</c:v>
                </c:pt>
                <c:pt idx="1125">
                  <c:v>1.5064213078593804</c:v>
                </c:pt>
                <c:pt idx="1126">
                  <c:v>1.5087360870697166</c:v>
                </c:pt>
                <c:pt idx="1127">
                  <c:v>1.5087811589596769</c:v>
                </c:pt>
                <c:pt idx="1128">
                  <c:v>1.502968033347023</c:v>
                </c:pt>
                <c:pt idx="1129">
                  <c:v>1.5063611683504017</c:v>
                </c:pt>
                <c:pt idx="1130">
                  <c:v>1.5045112229817417</c:v>
                </c:pt>
                <c:pt idx="1131">
                  <c:v>1.4978565945472613</c:v>
                </c:pt>
                <c:pt idx="1132">
                  <c:v>1.4842435553945119</c:v>
                </c:pt>
                <c:pt idx="1133">
                  <c:v>1.4851694284214492</c:v>
                </c:pt>
                <c:pt idx="1134">
                  <c:v>1.4894230751960471</c:v>
                </c:pt>
                <c:pt idx="1135">
                  <c:v>1.5013195950176383</c:v>
                </c:pt>
                <c:pt idx="1136">
                  <c:v>1.5009381765580074</c:v>
                </c:pt>
                <c:pt idx="1137">
                  <c:v>1.5041015359233356</c:v>
                </c:pt>
                <c:pt idx="1138">
                  <c:v>1.512246921866504</c:v>
                </c:pt>
                <c:pt idx="1139">
                  <c:v>1.5175836442805939</c:v>
                </c:pt>
                <c:pt idx="1140">
                  <c:v>1.5157959666747882</c:v>
                </c:pt>
                <c:pt idx="1141">
                  <c:v>1.5206124516397097</c:v>
                </c:pt>
                <c:pt idx="1142">
                  <c:v>1.5243918017684415</c:v>
                </c:pt>
                <c:pt idx="1143">
                  <c:v>1.5236392213750141</c:v>
                </c:pt>
                <c:pt idx="1144">
                  <c:v>1.5257017491388261</c:v>
                </c:pt>
                <c:pt idx="1145">
                  <c:v>1.5309788044124804</c:v>
                </c:pt>
                <c:pt idx="1146">
                  <c:v>1.5227514922311731</c:v>
                </c:pt>
                <c:pt idx="1147">
                  <c:v>1.5267628633759271</c:v>
                </c:pt>
                <c:pt idx="1148">
                  <c:v>1.5196174891388448</c:v>
                </c:pt>
                <c:pt idx="1149">
                  <c:v>1.513712407882972</c:v>
                </c:pt>
                <c:pt idx="1150">
                  <c:v>1.5153221392912799</c:v>
                </c:pt>
                <c:pt idx="1151">
                  <c:v>1.5103232979504475</c:v>
                </c:pt>
                <c:pt idx="1152">
                  <c:v>1.5071549376250597</c:v>
                </c:pt>
                <c:pt idx="1153">
                  <c:v>1.5086907656952722</c:v>
                </c:pt>
                <c:pt idx="1154">
                  <c:v>1.5153783031633525</c:v>
                </c:pt>
                <c:pt idx="1155">
                  <c:v>1.5255178427389633</c:v>
                </c:pt>
                <c:pt idx="1156">
                  <c:v>1.5251508890430161</c:v>
                </c:pt>
                <c:pt idx="1157">
                  <c:v>1.5270851738012876</c:v>
                </c:pt>
                <c:pt idx="1158">
                  <c:v>1.527689361264539</c:v>
                </c:pt>
                <c:pt idx="1159">
                  <c:v>1.5281025033494762</c:v>
                </c:pt>
                <c:pt idx="1160">
                  <c:v>1.528644046326727</c:v>
                </c:pt>
                <c:pt idx="1161">
                  <c:v>1.5320801165817748</c:v>
                </c:pt>
                <c:pt idx="1162">
                  <c:v>1.5346248062789412</c:v>
                </c:pt>
                <c:pt idx="1163">
                  <c:v>1.5347824615814374</c:v>
                </c:pt>
                <c:pt idx="1164">
                  <c:v>1.5343098510701487</c:v>
                </c:pt>
                <c:pt idx="1165">
                  <c:v>1.5372023858312294</c:v>
                </c:pt>
                <c:pt idx="1166">
                  <c:v>1.5373641821776651</c:v>
                </c:pt>
                <c:pt idx="1167">
                  <c:v>1.5317162911936943</c:v>
                </c:pt>
                <c:pt idx="1168">
                  <c:v>1.5314555416831586</c:v>
                </c:pt>
                <c:pt idx="1169">
                  <c:v>1.5280712396503433</c:v>
                </c:pt>
                <c:pt idx="1170">
                  <c:v>1.5304451521889435</c:v>
                </c:pt>
                <c:pt idx="1171">
                  <c:v>1.5375093740161225</c:v>
                </c:pt>
                <c:pt idx="1172">
                  <c:v>1.5411156398711678</c:v>
                </c:pt>
                <c:pt idx="1173">
                  <c:v>1.5425492240481287</c:v>
                </c:pt>
                <c:pt idx="1174">
                  <c:v>1.5438384689688001</c:v>
                </c:pt>
                <c:pt idx="1175">
                  <c:v>1.5453365082529389</c:v>
                </c:pt>
                <c:pt idx="1176">
                  <c:v>1.5443844818689931</c:v>
                </c:pt>
                <c:pt idx="1177">
                  <c:v>1.544903451313381</c:v>
                </c:pt>
                <c:pt idx="1178">
                  <c:v>1.5449383049704082</c:v>
                </c:pt>
                <c:pt idx="1179">
                  <c:v>1.5455993385819387</c:v>
                </c:pt>
                <c:pt idx="1180">
                  <c:v>1.5454546593509118</c:v>
                </c:pt>
                <c:pt idx="1181">
                  <c:v>1.5508702821743807</c:v>
                </c:pt>
                <c:pt idx="1182">
                  <c:v>1.551839506314731</c:v>
                </c:pt>
                <c:pt idx="1183">
                  <c:v>1.555932756199371</c:v>
                </c:pt>
                <c:pt idx="1184">
                  <c:v>1.5575596497637121</c:v>
                </c:pt>
                <c:pt idx="1185">
                  <c:v>1.5577701815300211</c:v>
                </c:pt>
                <c:pt idx="1186">
                  <c:v>1.5607647362925097</c:v>
                </c:pt>
                <c:pt idx="1187">
                  <c:v>1.5524444186655368</c:v>
                </c:pt>
                <c:pt idx="1188">
                  <c:v>1.5587872326496932</c:v>
                </c:pt>
                <c:pt idx="1189">
                  <c:v>1.549660205292746</c:v>
                </c:pt>
                <c:pt idx="1190">
                  <c:v>1.5436929055555177</c:v>
                </c:pt>
                <c:pt idx="1191">
                  <c:v>1.5535880885144446</c:v>
                </c:pt>
                <c:pt idx="1192">
                  <c:v>1.5571805958025093</c:v>
                </c:pt>
                <c:pt idx="1193">
                  <c:v>1.5598379967846698</c:v>
                </c:pt>
                <c:pt idx="1194">
                  <c:v>1.5600292598285901</c:v>
                </c:pt>
                <c:pt idx="1195">
                  <c:v>1.561325483417529</c:v>
                </c:pt>
                <c:pt idx="1196">
                  <c:v>1.5636944931829466</c:v>
                </c:pt>
                <c:pt idx="1197">
                  <c:v>1.5610102607713516</c:v>
                </c:pt>
                <c:pt idx="1198">
                  <c:v>1.5570402414525917</c:v>
                </c:pt>
                <c:pt idx="1199">
                  <c:v>1.5587642588777748</c:v>
                </c:pt>
                <c:pt idx="1200">
                  <c:v>1.5587543443145075</c:v>
                </c:pt>
                <c:pt idx="1201">
                  <c:v>1.5609277823238874</c:v>
                </c:pt>
                <c:pt idx="1202">
                  <c:v>1.5596024376482609</c:v>
                </c:pt>
                <c:pt idx="1203">
                  <c:v>1.5587094109520963</c:v>
                </c:pt>
                <c:pt idx="1204">
                  <c:v>1.5531465924863126</c:v>
                </c:pt>
                <c:pt idx="1205">
                  <c:v>1.5466860788745773</c:v>
                </c:pt>
                <c:pt idx="1206">
                  <c:v>1.5478577980850869</c:v>
                </c:pt>
                <c:pt idx="1207">
                  <c:v>1.541712403606577</c:v>
                </c:pt>
                <c:pt idx="1208">
                  <c:v>1.5444707371905511</c:v>
                </c:pt>
                <c:pt idx="1209">
                  <c:v>1.5516977318707712</c:v>
                </c:pt>
                <c:pt idx="1210">
                  <c:v>1.5514576503697615</c:v>
                </c:pt>
                <c:pt idx="1211">
                  <c:v>1.5555257164625513</c:v>
                </c:pt>
                <c:pt idx="1212">
                  <c:v>1.5570829195215048</c:v>
                </c:pt>
                <c:pt idx="1213">
                  <c:v>1.5600381797137592</c:v>
                </c:pt>
                <c:pt idx="1214">
                  <c:v>1.5615535584711939</c:v>
                </c:pt>
                <c:pt idx="1215">
                  <c:v>1.5599973103478233</c:v>
                </c:pt>
                <c:pt idx="1216">
                  <c:v>1.5621967090381896</c:v>
                </c:pt>
                <c:pt idx="1217">
                  <c:v>1.5613290450493131</c:v>
                </c:pt>
                <c:pt idx="1218">
                  <c:v>1.5565296514617453</c:v>
                </c:pt>
                <c:pt idx="1219">
                  <c:v>1.5573465974600362</c:v>
                </c:pt>
                <c:pt idx="1220">
                  <c:v>1.5611388413650875</c:v>
                </c:pt>
                <c:pt idx="1221">
                  <c:v>1.564559284172973</c:v>
                </c:pt>
                <c:pt idx="1222">
                  <c:v>1.5595071980790325</c:v>
                </c:pt>
                <c:pt idx="1223">
                  <c:v>1.5644418533541273</c:v>
                </c:pt>
                <c:pt idx="1224">
                  <c:v>1.5663221463741019</c:v>
                </c:pt>
                <c:pt idx="1225">
                  <c:v>1.5692318578974185</c:v>
                </c:pt>
                <c:pt idx="1226">
                  <c:v>1.5700392445651064</c:v>
                </c:pt>
                <c:pt idx="1227">
                  <c:v>1.5611310300877297</c:v>
                </c:pt>
                <c:pt idx="1228">
                  <c:v>1.5611775525132967</c:v>
                </c:pt>
                <c:pt idx="1229">
                  <c:v>1.5590970102251791</c:v>
                </c:pt>
                <c:pt idx="1230">
                  <c:v>1.5575438039034961</c:v>
                </c:pt>
                <c:pt idx="1231">
                  <c:v>1.5524712969533436</c:v>
                </c:pt>
                <c:pt idx="1232">
                  <c:v>1.5518110074051745</c:v>
                </c:pt>
                <c:pt idx="1233">
                  <c:v>1.5532733177321998</c:v>
                </c:pt>
                <c:pt idx="1234">
                  <c:v>1.5536535902283897</c:v>
                </c:pt>
                <c:pt idx="1235">
                  <c:v>1.5514966257229967</c:v>
                </c:pt>
                <c:pt idx="1236">
                  <c:v>1.5504910629401814</c:v>
                </c:pt>
                <c:pt idx="1237">
                  <c:v>1.5565553183083702</c:v>
                </c:pt>
                <c:pt idx="1238">
                  <c:v>1.5585224375008029</c:v>
                </c:pt>
                <c:pt idx="1239">
                  <c:v>1.5549821680898284</c:v>
                </c:pt>
                <c:pt idx="1240">
                  <c:v>1.5574564026527362</c:v>
                </c:pt>
                <c:pt idx="1241">
                  <c:v>1.5587568284569662</c:v>
                </c:pt>
                <c:pt idx="1242">
                  <c:v>1.5622524395552073</c:v>
                </c:pt>
                <c:pt idx="1243">
                  <c:v>1.5645701197572994</c:v>
                </c:pt>
                <c:pt idx="1244">
                  <c:v>1.5678113519836081</c:v>
                </c:pt>
                <c:pt idx="1245">
                  <c:v>1.5683916201216919</c:v>
                </c:pt>
                <c:pt idx="1246">
                  <c:v>1.5686679964017289</c:v>
                </c:pt>
                <c:pt idx="1247">
                  <c:v>1.5701642970004206</c:v>
                </c:pt>
                <c:pt idx="1248">
                  <c:v>1.5729032556066525</c:v>
                </c:pt>
                <c:pt idx="1249">
                  <c:v>1.5770545275908203</c:v>
                </c:pt>
                <c:pt idx="1250">
                  <c:v>1.5794400011104053</c:v>
                </c:pt>
                <c:pt idx="1251">
                  <c:v>1.5751985394911114</c:v>
                </c:pt>
                <c:pt idx="1252">
                  <c:v>1.5797686086919775</c:v>
                </c:pt>
                <c:pt idx="1253">
                  <c:v>1.5723190108041449</c:v>
                </c:pt>
                <c:pt idx="1254">
                  <c:v>1.5736972297443657</c:v>
                </c:pt>
                <c:pt idx="1255">
                  <c:v>1.5774825129479026</c:v>
                </c:pt>
                <c:pt idx="1256">
                  <c:v>1.5772858246489128</c:v>
                </c:pt>
                <c:pt idx="1257">
                  <c:v>1.5774261153870164</c:v>
                </c:pt>
                <c:pt idx="1258">
                  <c:v>1.5737711300226178</c:v>
                </c:pt>
                <c:pt idx="1259">
                  <c:v>1.5712064517330135</c:v>
                </c:pt>
                <c:pt idx="1260">
                  <c:v>1.5669965905741683</c:v>
                </c:pt>
                <c:pt idx="1261">
                  <c:v>1.5687984865843845</c:v>
                </c:pt>
                <c:pt idx="1262">
                  <c:v>1.5710909344652879</c:v>
                </c:pt>
                <c:pt idx="1263">
                  <c:v>1.5696688854351291</c:v>
                </c:pt>
                <c:pt idx="1264">
                  <c:v>1.5703186650293466</c:v>
                </c:pt>
                <c:pt idx="1265">
                  <c:v>1.5708290595011245</c:v>
                </c:pt>
                <c:pt idx="1266">
                  <c:v>1.5727143646641981</c:v>
                </c:pt>
                <c:pt idx="1267">
                  <c:v>1.5709476409728877</c:v>
                </c:pt>
                <c:pt idx="1268">
                  <c:v>1.5656225357925653</c:v>
                </c:pt>
                <c:pt idx="1269">
                  <c:v>1.5693563365385326</c:v>
                </c:pt>
                <c:pt idx="1270">
                  <c:v>1.5731550334842697</c:v>
                </c:pt>
                <c:pt idx="1271">
                  <c:v>1.5732191745593489</c:v>
                </c:pt>
                <c:pt idx="1272">
                  <c:v>1.5731163419005629</c:v>
                </c:pt>
                <c:pt idx="1273">
                  <c:v>1.5748073617498297</c:v>
                </c:pt>
                <c:pt idx="1274">
                  <c:v>1.5758930551335051</c:v>
                </c:pt>
                <c:pt idx="1275">
                  <c:v>1.5764790834651101</c:v>
                </c:pt>
                <c:pt idx="1276">
                  <c:v>1.5758911214134066</c:v>
                </c:pt>
                <c:pt idx="1277">
                  <c:v>1.5741364699658393</c:v>
                </c:pt>
                <c:pt idx="1278">
                  <c:v>1.5758807998687796</c:v>
                </c:pt>
                <c:pt idx="1279">
                  <c:v>1.5761708380732775</c:v>
                </c:pt>
                <c:pt idx="1280">
                  <c:v>1.5833310011552266</c:v>
                </c:pt>
                <c:pt idx="1281">
                  <c:v>1.5853427710701771</c:v>
                </c:pt>
                <c:pt idx="1282">
                  <c:v>1.5867701401327419</c:v>
                </c:pt>
                <c:pt idx="1283">
                  <c:v>1.5864652477144598</c:v>
                </c:pt>
                <c:pt idx="1284">
                  <c:v>1.578734478325907</c:v>
                </c:pt>
                <c:pt idx="1285">
                  <c:v>1.5798772234158376</c:v>
                </c:pt>
                <c:pt idx="1286">
                  <c:v>1.5840523742731965</c:v>
                </c:pt>
                <c:pt idx="1287">
                  <c:v>1.5826148351458202</c:v>
                </c:pt>
                <c:pt idx="1288">
                  <c:v>1.5824793644636264</c:v>
                </c:pt>
                <c:pt idx="1289">
                  <c:v>1.5823076804828504</c:v>
                </c:pt>
                <c:pt idx="1290">
                  <c:v>1.5793525667041708</c:v>
                </c:pt>
                <c:pt idx="1291">
                  <c:v>1.5797889785958705</c:v>
                </c:pt>
                <c:pt idx="1292">
                  <c:v>1.5778868787769478</c:v>
                </c:pt>
                <c:pt idx="1293">
                  <c:v>1.5788421347829349</c:v>
                </c:pt>
                <c:pt idx="1294">
                  <c:v>1.5779171282836071</c:v>
                </c:pt>
                <c:pt idx="1295">
                  <c:v>1.5793953234134668</c:v>
                </c:pt>
                <c:pt idx="1296">
                  <c:v>1.5736686008179155</c:v>
                </c:pt>
                <c:pt idx="1297">
                  <c:v>1.5713283947109031</c:v>
                </c:pt>
                <c:pt idx="1298">
                  <c:v>1.5711194302545113</c:v>
                </c:pt>
                <c:pt idx="1299">
                  <c:v>1.5679300299379357</c:v>
                </c:pt>
                <c:pt idx="1300">
                  <c:v>1.5682376013148547</c:v>
                </c:pt>
                <c:pt idx="1301">
                  <c:v>1.575265862993537</c:v>
                </c:pt>
                <c:pt idx="1302">
                  <c:v>1.5747221839197267</c:v>
                </c:pt>
                <c:pt idx="1303">
                  <c:v>1.5670076954016081</c:v>
                </c:pt>
                <c:pt idx="1304">
                  <c:v>1.5701706530836814</c:v>
                </c:pt>
                <c:pt idx="1305">
                  <c:v>1.5706709425198344</c:v>
                </c:pt>
                <c:pt idx="1306">
                  <c:v>1.5683936717554998</c:v>
                </c:pt>
                <c:pt idx="1307">
                  <c:v>1.5724731173088731</c:v>
                </c:pt>
                <c:pt idx="1308">
                  <c:v>1.5792244327839167</c:v>
                </c:pt>
                <c:pt idx="1309">
                  <c:v>1.576422496717069</c:v>
                </c:pt>
                <c:pt idx="1310">
                  <c:v>1.5773530595658398</c:v>
                </c:pt>
                <c:pt idx="1311">
                  <c:v>1.580375948463993</c:v>
                </c:pt>
                <c:pt idx="1312">
                  <c:v>1.5803983707409623</c:v>
                </c:pt>
                <c:pt idx="1313">
                  <c:v>1.5744078543667694</c:v>
                </c:pt>
                <c:pt idx="1314">
                  <c:v>1.5708904098960927</c:v>
                </c:pt>
                <c:pt idx="1315">
                  <c:v>1.5692531169364818</c:v>
                </c:pt>
                <c:pt idx="1316">
                  <c:v>1.5695499282628202</c:v>
                </c:pt>
                <c:pt idx="1317">
                  <c:v>1.5708144273208771</c:v>
                </c:pt>
                <c:pt idx="1318">
                  <c:v>1.5678787274514159</c:v>
                </c:pt>
                <c:pt idx="1319">
                  <c:v>1.5687617421551301</c:v>
                </c:pt>
                <c:pt idx="1320">
                  <c:v>1.5752147829786483</c:v>
                </c:pt>
                <c:pt idx="1321">
                  <c:v>1.5719737297944691</c:v>
                </c:pt>
                <c:pt idx="1322">
                  <c:v>1.5695084278029949</c:v>
                </c:pt>
                <c:pt idx="1323">
                  <c:v>1.5682194370095062</c:v>
                </c:pt>
                <c:pt idx="1324">
                  <c:v>1.561757899280549</c:v>
                </c:pt>
                <c:pt idx="1325">
                  <c:v>1.5671204331637043</c:v>
                </c:pt>
                <c:pt idx="1326">
                  <c:v>1.5670504374841594</c:v>
                </c:pt>
                <c:pt idx="1327">
                  <c:v>1.5637181162003335</c:v>
                </c:pt>
                <c:pt idx="1328">
                  <c:v>1.5657373128490391</c:v>
                </c:pt>
                <c:pt idx="1329">
                  <c:v>1.5639589356442032</c:v>
                </c:pt>
                <c:pt idx="1330">
                  <c:v>1.5627623365766579</c:v>
                </c:pt>
                <c:pt idx="1331">
                  <c:v>1.5570343927910728</c:v>
                </c:pt>
                <c:pt idx="1332">
                  <c:v>1.5566805138675557</c:v>
                </c:pt>
                <c:pt idx="1333">
                  <c:v>1.5544207574239808</c:v>
                </c:pt>
                <c:pt idx="1334">
                  <c:v>1.5548632928504276</c:v>
                </c:pt>
                <c:pt idx="1335">
                  <c:v>1.5559145649186257</c:v>
                </c:pt>
                <c:pt idx="1336">
                  <c:v>1.5608103527338744</c:v>
                </c:pt>
                <c:pt idx="1337">
                  <c:v>1.5621148412720003</c:v>
                </c:pt>
                <c:pt idx="1338">
                  <c:v>1.5620181908259911</c:v>
                </c:pt>
                <c:pt idx="1339">
                  <c:v>1.5660871450693223</c:v>
                </c:pt>
                <c:pt idx="1340">
                  <c:v>1.5676910541780753</c:v>
                </c:pt>
                <c:pt idx="1341">
                  <c:v>1.566528590428252</c:v>
                </c:pt>
                <c:pt idx="1342">
                  <c:v>1.5672721761621975</c:v>
                </c:pt>
                <c:pt idx="1343">
                  <c:v>1.5647343424627629</c:v>
                </c:pt>
                <c:pt idx="1344">
                  <c:v>1.5652251420816137</c:v>
                </c:pt>
                <c:pt idx="1345">
                  <c:v>1.5683617921796114</c:v>
                </c:pt>
                <c:pt idx="1346">
                  <c:v>1.5717568331234002</c:v>
                </c:pt>
                <c:pt idx="1347">
                  <c:v>1.5722138333870572</c:v>
                </c:pt>
                <c:pt idx="1348">
                  <c:v>1.5745920487459133</c:v>
                </c:pt>
                <c:pt idx="1349">
                  <c:v>1.5754737235797358</c:v>
                </c:pt>
                <c:pt idx="1350">
                  <c:v>1.5766744522998011</c:v>
                </c:pt>
                <c:pt idx="1351">
                  <c:v>1.5757178108621515</c:v>
                </c:pt>
                <c:pt idx="1352">
                  <c:v>1.5788299002260093</c:v>
                </c:pt>
                <c:pt idx="1353">
                  <c:v>1.5791555288842016</c:v>
                </c:pt>
                <c:pt idx="1354">
                  <c:v>1.5788822560988742</c:v>
                </c:pt>
                <c:pt idx="1355">
                  <c:v>1.5812211942497694</c:v>
                </c:pt>
                <c:pt idx="1356">
                  <c:v>1.5788897134358195</c:v>
                </c:pt>
                <c:pt idx="1357">
                  <c:v>1.5774127784590823</c:v>
                </c:pt>
                <c:pt idx="1358">
                  <c:v>1.5771581749069319</c:v>
                </c:pt>
                <c:pt idx="1359">
                  <c:v>1.5801210919102751</c:v>
                </c:pt>
                <c:pt idx="1360">
                  <c:v>1.5811063279415807</c:v>
                </c:pt>
                <c:pt idx="1361">
                  <c:v>1.5773199088912984</c:v>
                </c:pt>
                <c:pt idx="1362">
                  <c:v>1.578683422435347</c:v>
                </c:pt>
                <c:pt idx="1363">
                  <c:v>1.5779966989210001</c:v>
                </c:pt>
                <c:pt idx="1364">
                  <c:v>1.5813799891342988</c:v>
                </c:pt>
                <c:pt idx="1365">
                  <c:v>1.5856286278980205</c:v>
                </c:pt>
                <c:pt idx="1366">
                  <c:v>1.5866255277955059</c:v>
                </c:pt>
                <c:pt idx="1367">
                  <c:v>1.5868437557207213</c:v>
                </c:pt>
                <c:pt idx="1368">
                  <c:v>1.5878433439667428</c:v>
                </c:pt>
                <c:pt idx="1369">
                  <c:v>1.5861464123592932</c:v>
                </c:pt>
                <c:pt idx="1370">
                  <c:v>1.587378266615755</c:v>
                </c:pt>
                <c:pt idx="1371">
                  <c:v>1.5883156656194863</c:v>
                </c:pt>
                <c:pt idx="1372">
                  <c:v>1.5853653096660905</c:v>
                </c:pt>
                <c:pt idx="1373">
                  <c:v>1.586033265394069</c:v>
                </c:pt>
                <c:pt idx="1374">
                  <c:v>1.5872132737118705</c:v>
                </c:pt>
                <c:pt idx="1375">
                  <c:v>1.5906581394549935</c:v>
                </c:pt>
                <c:pt idx="1376">
                  <c:v>1.5909897883821422</c:v>
                </c:pt>
                <c:pt idx="1377">
                  <c:v>1.5908094035827582</c:v>
                </c:pt>
                <c:pt idx="1378">
                  <c:v>1.5930125035724036</c:v>
                </c:pt>
                <c:pt idx="1379">
                  <c:v>1.5954614147674668</c:v>
                </c:pt>
                <c:pt idx="1380">
                  <c:v>1.5990346906813022</c:v>
                </c:pt>
                <c:pt idx="1381">
                  <c:v>1.6001055539333886</c:v>
                </c:pt>
                <c:pt idx="1382">
                  <c:v>1.6009433269637741</c:v>
                </c:pt>
                <c:pt idx="1383">
                  <c:v>1.5986714405212032</c:v>
                </c:pt>
                <c:pt idx="1384">
                  <c:v>1.5996108932475956</c:v>
                </c:pt>
                <c:pt idx="1385">
                  <c:v>1.6038191986445054</c:v>
                </c:pt>
                <c:pt idx="1386">
                  <c:v>1.6044625835507009</c:v>
                </c:pt>
                <c:pt idx="1387">
                  <c:v>1.6006451074898234</c:v>
                </c:pt>
                <c:pt idx="1388">
                  <c:v>1.5971917924228176</c:v>
                </c:pt>
                <c:pt idx="1389">
                  <c:v>1.5960574284929916</c:v>
                </c:pt>
                <c:pt idx="1390">
                  <c:v>1.5948158185108736</c:v>
                </c:pt>
                <c:pt idx="1391">
                  <c:v>1.5950489910007644</c:v>
                </c:pt>
                <c:pt idx="1392">
                  <c:v>1.6001028977497724</c:v>
                </c:pt>
                <c:pt idx="1393">
                  <c:v>1.5982975830581907</c:v>
                </c:pt>
                <c:pt idx="1394">
                  <c:v>1.5946913904707496</c:v>
                </c:pt>
                <c:pt idx="1395">
                  <c:v>1.5998450364581167</c:v>
                </c:pt>
                <c:pt idx="1396">
                  <c:v>1.6085392514385841</c:v>
                </c:pt>
                <c:pt idx="1397">
                  <c:v>1.6138591909732751</c:v>
                </c:pt>
                <c:pt idx="1398">
                  <c:v>1.6175363213604856</c:v>
                </c:pt>
                <c:pt idx="1399">
                  <c:v>1.619914601521085</c:v>
                </c:pt>
                <c:pt idx="1400">
                  <c:v>1.6181989562595576</c:v>
                </c:pt>
                <c:pt idx="1401">
                  <c:v>1.624406571656726</c:v>
                </c:pt>
                <c:pt idx="1402">
                  <c:v>1.6207018159829099</c:v>
                </c:pt>
                <c:pt idx="1403">
                  <c:v>1.6262973943706267</c:v>
                </c:pt>
                <c:pt idx="1404">
                  <c:v>1.6227632641485474</c:v>
                </c:pt>
                <c:pt idx="1405">
                  <c:v>1.6185428820417564</c:v>
                </c:pt>
                <c:pt idx="1406">
                  <c:v>1.620145483153751</c:v>
                </c:pt>
                <c:pt idx="1407">
                  <c:v>1.6289940849860614</c:v>
                </c:pt>
                <c:pt idx="1408">
                  <c:v>1.6297030880162555</c:v>
                </c:pt>
                <c:pt idx="1409">
                  <c:v>1.6261942263814371</c:v>
                </c:pt>
                <c:pt idx="1410">
                  <c:v>1.6250615999063365</c:v>
                </c:pt>
                <c:pt idx="1411">
                  <c:v>1.6259328219200058</c:v>
                </c:pt>
                <c:pt idx="1412">
                  <c:v>1.6329422024045896</c:v>
                </c:pt>
                <c:pt idx="1413">
                  <c:v>1.6304111437567914</c:v>
                </c:pt>
                <c:pt idx="1414">
                  <c:v>1.6270336350635048</c:v>
                </c:pt>
                <c:pt idx="1415">
                  <c:v>1.6305020640564787</c:v>
                </c:pt>
                <c:pt idx="1416">
                  <c:v>1.6316130501734774</c:v>
                </c:pt>
                <c:pt idx="1417">
                  <c:v>1.6342061019638323</c:v>
                </c:pt>
                <c:pt idx="1418">
                  <c:v>1.632841788695238</c:v>
                </c:pt>
                <c:pt idx="1419">
                  <c:v>1.6289757587994935</c:v>
                </c:pt>
                <c:pt idx="1420">
                  <c:v>1.6269741605280088</c:v>
                </c:pt>
                <c:pt idx="1421">
                  <c:v>1.6107024908011518</c:v>
                </c:pt>
                <c:pt idx="1422">
                  <c:v>1.6129778722307797</c:v>
                </c:pt>
                <c:pt idx="1423">
                  <c:v>1.6034111428002995</c:v>
                </c:pt>
                <c:pt idx="1424">
                  <c:v>1.5977871445835106</c:v>
                </c:pt>
                <c:pt idx="1425">
                  <c:v>1.6020707452949399</c:v>
                </c:pt>
                <c:pt idx="1426">
                  <c:v>1.6050257415001918</c:v>
                </c:pt>
                <c:pt idx="1427">
                  <c:v>1.6028911815761187</c:v>
                </c:pt>
                <c:pt idx="1428">
                  <c:v>1.5967558349614535</c:v>
                </c:pt>
                <c:pt idx="1429">
                  <c:v>1.6008266613490734</c:v>
                </c:pt>
                <c:pt idx="1430">
                  <c:v>1.60329006140821</c:v>
                </c:pt>
                <c:pt idx="1431">
                  <c:v>1.5999907358116376</c:v>
                </c:pt>
                <c:pt idx="1432">
                  <c:v>1.6002521702554557</c:v>
                </c:pt>
                <c:pt idx="1433">
                  <c:v>1.5961242455440778</c:v>
                </c:pt>
                <c:pt idx="1434">
                  <c:v>1.5976651890377225</c:v>
                </c:pt>
                <c:pt idx="1435">
                  <c:v>1.599482986712899</c:v>
                </c:pt>
                <c:pt idx="1436">
                  <c:v>1.5995564514224696</c:v>
                </c:pt>
                <c:pt idx="1437">
                  <c:v>1.5999673447001905</c:v>
                </c:pt>
                <c:pt idx="1438">
                  <c:v>1.6038485513807641</c:v>
                </c:pt>
                <c:pt idx="1439">
                  <c:v>1.6022856866445194</c:v>
                </c:pt>
                <c:pt idx="1440">
                  <c:v>1.5979748141488275</c:v>
                </c:pt>
                <c:pt idx="1441">
                  <c:v>1.6012720490264722</c:v>
                </c:pt>
                <c:pt idx="1442">
                  <c:v>1.6093974344091431</c:v>
                </c:pt>
                <c:pt idx="1443">
                  <c:v>1.6109753195135321</c:v>
                </c:pt>
                <c:pt idx="1444">
                  <c:v>1.6101084315184258</c:v>
                </c:pt>
                <c:pt idx="1445">
                  <c:v>1.6094644016026198</c:v>
                </c:pt>
                <c:pt idx="1446">
                  <c:v>1.6098972210307227</c:v>
                </c:pt>
                <c:pt idx="1447">
                  <c:v>1.6073943071916463</c:v>
                </c:pt>
                <c:pt idx="1448">
                  <c:v>1.6121478087407217</c:v>
                </c:pt>
                <c:pt idx="1449">
                  <c:v>1.6095054787002199</c:v>
                </c:pt>
                <c:pt idx="1450">
                  <c:v>1.6063441589382705</c:v>
                </c:pt>
                <c:pt idx="1451">
                  <c:v>1.6035740944192383</c:v>
                </c:pt>
                <c:pt idx="1452">
                  <c:v>1.5964203741302543</c:v>
                </c:pt>
                <c:pt idx="1453">
                  <c:v>1.5913043133425657</c:v>
                </c:pt>
                <c:pt idx="1454">
                  <c:v>1.5938384311885523</c:v>
                </c:pt>
                <c:pt idx="1455">
                  <c:v>1.5950830516285819</c:v>
                </c:pt>
                <c:pt idx="1456">
                  <c:v>1.6010446988401117</c:v>
                </c:pt>
                <c:pt idx="1457">
                  <c:v>1.6071260695058345</c:v>
                </c:pt>
                <c:pt idx="1458">
                  <c:v>1.6086165830726826</c:v>
                </c:pt>
                <c:pt idx="1459">
                  <c:v>1.6077246718352978</c:v>
                </c:pt>
                <c:pt idx="1460">
                  <c:v>1.6086872597770705</c:v>
                </c:pt>
                <c:pt idx="1461">
                  <c:v>1.6037777104179969</c:v>
                </c:pt>
                <c:pt idx="1462">
                  <c:v>1.6047551279670846</c:v>
                </c:pt>
                <c:pt idx="1463">
                  <c:v>1.6064870875373436</c:v>
                </c:pt>
                <c:pt idx="1464">
                  <c:v>1.6059542818474652</c:v>
                </c:pt>
                <c:pt idx="1465">
                  <c:v>1.6009501363782745</c:v>
                </c:pt>
                <c:pt idx="1466">
                  <c:v>1.590438285130449</c:v>
                </c:pt>
                <c:pt idx="1467">
                  <c:v>1.5893998029171086</c:v>
                </c:pt>
                <c:pt idx="1468">
                  <c:v>1.592185255360079</c:v>
                </c:pt>
                <c:pt idx="1469">
                  <c:v>1.5859510268829344</c:v>
                </c:pt>
                <c:pt idx="1470">
                  <c:v>1.5882467218287466</c:v>
                </c:pt>
                <c:pt idx="1471">
                  <c:v>1.586684150009986</c:v>
                </c:pt>
                <c:pt idx="1472">
                  <c:v>1.586604632656287</c:v>
                </c:pt>
                <c:pt idx="1473">
                  <c:v>1.5905505636688244</c:v>
                </c:pt>
                <c:pt idx="1474">
                  <c:v>1.5951399679466538</c:v>
                </c:pt>
                <c:pt idx="1475">
                  <c:v>1.5973540086988365</c:v>
                </c:pt>
                <c:pt idx="1476">
                  <c:v>1.5974785487303758</c:v>
                </c:pt>
                <c:pt idx="1477">
                  <c:v>1.6000242041334811</c:v>
                </c:pt>
                <c:pt idx="1478">
                  <c:v>1.597126487904337</c:v>
                </c:pt>
                <c:pt idx="1479">
                  <c:v>1.604355645451941</c:v>
                </c:pt>
                <c:pt idx="1480">
                  <c:v>1.6062886273427992</c:v>
                </c:pt>
                <c:pt idx="1481">
                  <c:v>1.6113590100385893</c:v>
                </c:pt>
                <c:pt idx="1482">
                  <c:v>1.6119310708714996</c:v>
                </c:pt>
                <c:pt idx="1483">
                  <c:v>1.6158892639193831</c:v>
                </c:pt>
                <c:pt idx="1484">
                  <c:v>1.6169737860642317</c:v>
                </c:pt>
                <c:pt idx="1485">
                  <c:v>1.6163397530626509</c:v>
                </c:pt>
                <c:pt idx="1486">
                  <c:v>1.6177263378554527</c:v>
                </c:pt>
                <c:pt idx="1487">
                  <c:v>1.6136261570113311</c:v>
                </c:pt>
                <c:pt idx="1488">
                  <c:v>1.616727799565715</c:v>
                </c:pt>
                <c:pt idx="1489">
                  <c:v>1.6196365410317788</c:v>
                </c:pt>
                <c:pt idx="1490">
                  <c:v>1.6201385293224806</c:v>
                </c:pt>
                <c:pt idx="1491">
                  <c:v>1.6231819809492785</c:v>
                </c:pt>
                <c:pt idx="1492">
                  <c:v>1.6257910667772446</c:v>
                </c:pt>
                <c:pt idx="1493">
                  <c:v>1.6255007166145974</c:v>
                </c:pt>
                <c:pt idx="1494">
                  <c:v>1.6246400689246361</c:v>
                </c:pt>
                <c:pt idx="1495">
                  <c:v>1.6265916662006454</c:v>
                </c:pt>
                <c:pt idx="1496">
                  <c:v>1.6328914971449131</c:v>
                </c:pt>
                <c:pt idx="1497">
                  <c:v>1.6300937155639059</c:v>
                </c:pt>
                <c:pt idx="1498">
                  <c:v>1.6317432862158068</c:v>
                </c:pt>
                <c:pt idx="1499">
                  <c:v>1.6289344809000974</c:v>
                </c:pt>
                <c:pt idx="1500">
                  <c:v>1.6276859323025354</c:v>
                </c:pt>
                <c:pt idx="1501">
                  <c:v>1.6303875137547608</c:v>
                </c:pt>
                <c:pt idx="1502">
                  <c:v>1.6286438853250778</c:v>
                </c:pt>
                <c:pt idx="1503">
                  <c:v>1.6313364881590495</c:v>
                </c:pt>
                <c:pt idx="1504">
                  <c:v>1.6288604907949904</c:v>
                </c:pt>
                <c:pt idx="1505">
                  <c:v>1.6316950370207912</c:v>
                </c:pt>
                <c:pt idx="1506">
                  <c:v>1.6294717202748334</c:v>
                </c:pt>
                <c:pt idx="1507">
                  <c:v>1.6302296064971276</c:v>
                </c:pt>
                <c:pt idx="1508">
                  <c:v>1.6311065836307117</c:v>
                </c:pt>
                <c:pt idx="1509">
                  <c:v>1.6308294658631297</c:v>
                </c:pt>
                <c:pt idx="1510">
                  <c:v>1.6323948884495816</c:v>
                </c:pt>
                <c:pt idx="1511">
                  <c:v>1.6324229176009468</c:v>
                </c:pt>
                <c:pt idx="1512">
                  <c:v>1.6297440379141788</c:v>
                </c:pt>
                <c:pt idx="1513">
                  <c:v>1.6295670534064641</c:v>
                </c:pt>
                <c:pt idx="1514">
                  <c:v>1.6277502646078135</c:v>
                </c:pt>
                <c:pt idx="1515">
                  <c:v>1.6303422779921808</c:v>
                </c:pt>
                <c:pt idx="1516">
                  <c:v>1.6333617666762372</c:v>
                </c:pt>
                <c:pt idx="1517">
                  <c:v>1.6361830238790542</c:v>
                </c:pt>
                <c:pt idx="1518">
                  <c:v>1.6355878640645809</c:v>
                </c:pt>
                <c:pt idx="1519">
                  <c:v>1.6344394363145023</c:v>
                </c:pt>
                <c:pt idx="1520">
                  <c:v>1.6359307084534658</c:v>
                </c:pt>
                <c:pt idx="1521">
                  <c:v>1.6395188732865085</c:v>
                </c:pt>
                <c:pt idx="1522">
                  <c:v>1.6397944853242326</c:v>
                </c:pt>
                <c:pt idx="1523">
                  <c:v>1.6410890958545679</c:v>
                </c:pt>
                <c:pt idx="1524">
                  <c:v>1.6394279928508184</c:v>
                </c:pt>
                <c:pt idx="1525">
                  <c:v>1.6376644051137597</c:v>
                </c:pt>
                <c:pt idx="1526">
                  <c:v>1.6382421342504188</c:v>
                </c:pt>
                <c:pt idx="1527">
                  <c:v>1.6398286390031158</c:v>
                </c:pt>
                <c:pt idx="1528">
                  <c:v>1.6387627044918003</c:v>
                </c:pt>
                <c:pt idx="1529">
                  <c:v>1.6348172569503707</c:v>
                </c:pt>
                <c:pt idx="1530">
                  <c:v>1.6326567357024806</c:v>
                </c:pt>
                <c:pt idx="1531">
                  <c:v>1.6312205646777649</c:v>
                </c:pt>
                <c:pt idx="1532">
                  <c:v>1.6266736587748205</c:v>
                </c:pt>
                <c:pt idx="1533">
                  <c:v>1.6300183500097485</c:v>
                </c:pt>
                <c:pt idx="1534">
                  <c:v>1.6326185362730132</c:v>
                </c:pt>
                <c:pt idx="1535">
                  <c:v>1.6270335460410208</c:v>
                </c:pt>
                <c:pt idx="1536">
                  <c:v>1.6274005159718072</c:v>
                </c:pt>
                <c:pt idx="1537">
                  <c:v>1.628455241244932</c:v>
                </c:pt>
                <c:pt idx="1538">
                  <c:v>1.6299466869958403</c:v>
                </c:pt>
                <c:pt idx="1539">
                  <c:v>1.6321069425685719</c:v>
                </c:pt>
                <c:pt idx="1540">
                  <c:v>1.6320252184060426</c:v>
                </c:pt>
                <c:pt idx="1541">
                  <c:v>1.6291356051408008</c:v>
                </c:pt>
                <c:pt idx="1542">
                  <c:v>1.6307053339114241</c:v>
                </c:pt>
                <c:pt idx="1543">
                  <c:v>1.6292956190504837</c:v>
                </c:pt>
                <c:pt idx="1544">
                  <c:v>1.6299760669742882</c:v>
                </c:pt>
                <c:pt idx="1545">
                  <c:v>1.6319487915007764</c:v>
                </c:pt>
                <c:pt idx="1546">
                  <c:v>1.6304795849534461</c:v>
                </c:pt>
                <c:pt idx="1547">
                  <c:v>1.6302520131922538</c:v>
                </c:pt>
                <c:pt idx="1548">
                  <c:v>1.6223131946666522</c:v>
                </c:pt>
                <c:pt idx="1549">
                  <c:v>1.6223862004581346</c:v>
                </c:pt>
                <c:pt idx="1550">
                  <c:v>1.6196053275746687</c:v>
                </c:pt>
                <c:pt idx="1551">
                  <c:v>1.6183834405500952</c:v>
                </c:pt>
                <c:pt idx="1552">
                  <c:v>1.6159243818979565</c:v>
                </c:pt>
                <c:pt idx="1553">
                  <c:v>1.614495742585967</c:v>
                </c:pt>
                <c:pt idx="1554">
                  <c:v>1.6186169149164999</c:v>
                </c:pt>
                <c:pt idx="1555">
                  <c:v>1.6194229689387556</c:v>
                </c:pt>
                <c:pt idx="1556">
                  <c:v>1.6155472680812473</c:v>
                </c:pt>
                <c:pt idx="1557">
                  <c:v>1.6186378124200926</c:v>
                </c:pt>
                <c:pt idx="1558">
                  <c:v>1.620527838409574</c:v>
                </c:pt>
                <c:pt idx="1559">
                  <c:v>1.6206519072931647</c:v>
                </c:pt>
                <c:pt idx="1560">
                  <c:v>1.6154483368343393</c:v>
                </c:pt>
                <c:pt idx="1561">
                  <c:v>1.6155931838176796</c:v>
                </c:pt>
                <c:pt idx="1562">
                  <c:v>1.6125175766477478</c:v>
                </c:pt>
                <c:pt idx="1563">
                  <c:v>1.6136425325013524</c:v>
                </c:pt>
                <c:pt idx="1564">
                  <c:v>1.6096373006218685</c:v>
                </c:pt>
                <c:pt idx="1565">
                  <c:v>1.6030501943873077</c:v>
                </c:pt>
                <c:pt idx="1566">
                  <c:v>1.6025343354900847</c:v>
                </c:pt>
                <c:pt idx="1567">
                  <c:v>1.6015954566098642</c:v>
                </c:pt>
                <c:pt idx="1568">
                  <c:v>1.6052893682821394</c:v>
                </c:pt>
                <c:pt idx="1569">
                  <c:v>1.6035839789706099</c:v>
                </c:pt>
                <c:pt idx="1570">
                  <c:v>1.60541314787423</c:v>
                </c:pt>
                <c:pt idx="1571">
                  <c:v>1.6106232161294711</c:v>
                </c:pt>
                <c:pt idx="1572">
                  <c:v>1.6145073511192656</c:v>
                </c:pt>
                <c:pt idx="1573">
                  <c:v>1.6128246840274778</c:v>
                </c:pt>
                <c:pt idx="1574">
                  <c:v>1.6104661854612949</c:v>
                </c:pt>
                <c:pt idx="1575">
                  <c:v>1.6121272222576262</c:v>
                </c:pt>
                <c:pt idx="1576">
                  <c:v>1.6118262466118509</c:v>
                </c:pt>
                <c:pt idx="1577">
                  <c:v>1.6148074495264657</c:v>
                </c:pt>
                <c:pt idx="1578">
                  <c:v>1.615397737895611</c:v>
                </c:pt>
                <c:pt idx="1579">
                  <c:v>1.6149345969392404</c:v>
                </c:pt>
                <c:pt idx="1580">
                  <c:v>1.6145558332087984</c:v>
                </c:pt>
                <c:pt idx="1581">
                  <c:v>1.615769934076525</c:v>
                </c:pt>
                <c:pt idx="1582">
                  <c:v>1.6160177641924804</c:v>
                </c:pt>
                <c:pt idx="1583">
                  <c:v>1.6138797258917741</c:v>
                </c:pt>
                <c:pt idx="1584">
                  <c:v>1.6160237496856031</c:v>
                </c:pt>
                <c:pt idx="1585">
                  <c:v>1.6160824618959759</c:v>
                </c:pt>
                <c:pt idx="1586">
                  <c:v>1.6167121260359927</c:v>
                </c:pt>
                <c:pt idx="1587">
                  <c:v>1.6161177084255627</c:v>
                </c:pt>
                <c:pt idx="1588">
                  <c:v>1.6136599105683445</c:v>
                </c:pt>
                <c:pt idx="1589">
                  <c:v>1.6117666026150859</c:v>
                </c:pt>
                <c:pt idx="1590">
                  <c:v>1.6089962837412075</c:v>
                </c:pt>
                <c:pt idx="1591">
                  <c:v>1.608672031129782</c:v>
                </c:pt>
                <c:pt idx="1592">
                  <c:v>1.6043220455073726</c:v>
                </c:pt>
                <c:pt idx="1593">
                  <c:v>1.6049153103572202</c:v>
                </c:pt>
                <c:pt idx="1594">
                  <c:v>1.6063045478819256</c:v>
                </c:pt>
                <c:pt idx="1595">
                  <c:v>1.6051526877765694</c:v>
                </c:pt>
                <c:pt idx="1596">
                  <c:v>1.6044973387257166</c:v>
                </c:pt>
                <c:pt idx="1597">
                  <c:v>1.6050785905846787</c:v>
                </c:pt>
                <c:pt idx="1598">
                  <c:v>1.6041263119144573</c:v>
                </c:pt>
                <c:pt idx="1599">
                  <c:v>1.6031961886310557</c:v>
                </c:pt>
                <c:pt idx="1600">
                  <c:v>1.6036529973653706</c:v>
                </c:pt>
                <c:pt idx="1601">
                  <c:v>1.6004580498221985</c:v>
                </c:pt>
                <c:pt idx="1602">
                  <c:v>1.5952711231117194</c:v>
                </c:pt>
                <c:pt idx="1603">
                  <c:v>1.5951407174746417</c:v>
                </c:pt>
                <c:pt idx="1604">
                  <c:v>1.595696679240272</c:v>
                </c:pt>
                <c:pt idx="1605">
                  <c:v>1.5976520595818386</c:v>
                </c:pt>
                <c:pt idx="1606">
                  <c:v>1.5987279138330657</c:v>
                </c:pt>
                <c:pt idx="1607">
                  <c:v>1.6018546035633603</c:v>
                </c:pt>
                <c:pt idx="1608">
                  <c:v>1.6013180317967994</c:v>
                </c:pt>
                <c:pt idx="1609">
                  <c:v>1.6003402768383128</c:v>
                </c:pt>
                <c:pt idx="1610">
                  <c:v>1.596914604388523</c:v>
                </c:pt>
                <c:pt idx="1611">
                  <c:v>1.5969857380404215</c:v>
                </c:pt>
                <c:pt idx="1612">
                  <c:v>1.5972369899270387</c:v>
                </c:pt>
                <c:pt idx="1613">
                  <c:v>1.599036042445142</c:v>
                </c:pt>
                <c:pt idx="1614">
                  <c:v>1.598890301709365</c:v>
                </c:pt>
                <c:pt idx="1615">
                  <c:v>1.6063921922879749</c:v>
                </c:pt>
                <c:pt idx="1616">
                  <c:v>1.6054179398333266</c:v>
                </c:pt>
                <c:pt idx="1617">
                  <c:v>1.6012064879256294</c:v>
                </c:pt>
                <c:pt idx="1618">
                  <c:v>1.5977957197415795</c:v>
                </c:pt>
                <c:pt idx="1619">
                  <c:v>1.5984641271356312</c:v>
                </c:pt>
                <c:pt idx="1620">
                  <c:v>1.5986112074130732</c:v>
                </c:pt>
                <c:pt idx="1621">
                  <c:v>1.597246897084269</c:v>
                </c:pt>
                <c:pt idx="1622">
                  <c:v>1.5927057597962122</c:v>
                </c:pt>
                <c:pt idx="1623">
                  <c:v>1.5906970998331067</c:v>
                </c:pt>
                <c:pt idx="1624">
                  <c:v>1.5970366483037921</c:v>
                </c:pt>
                <c:pt idx="1625">
                  <c:v>1.5945126645999694</c:v>
                </c:pt>
                <c:pt idx="1626">
                  <c:v>1.5939261819905071</c:v>
                </c:pt>
                <c:pt idx="1627">
                  <c:v>1.5922725668535398</c:v>
                </c:pt>
                <c:pt idx="1628">
                  <c:v>1.5950669087465699</c:v>
                </c:pt>
                <c:pt idx="1629">
                  <c:v>1.5943324610241079</c:v>
                </c:pt>
                <c:pt idx="1630">
                  <c:v>1.5940881999853229</c:v>
                </c:pt>
                <c:pt idx="1631">
                  <c:v>1.5904053454579148</c:v>
                </c:pt>
                <c:pt idx="1632">
                  <c:v>1.5907137682402945</c:v>
                </c:pt>
                <c:pt idx="1633">
                  <c:v>1.5986218919223176</c:v>
                </c:pt>
                <c:pt idx="1634">
                  <c:v>1.5934312821383556</c:v>
                </c:pt>
                <c:pt idx="1635">
                  <c:v>1.5933318344365235</c:v>
                </c:pt>
                <c:pt idx="1636">
                  <c:v>1.5905692962178679</c:v>
                </c:pt>
                <c:pt idx="1637">
                  <c:v>1.5942137155618097</c:v>
                </c:pt>
                <c:pt idx="1638">
                  <c:v>1.5906003244211671</c:v>
                </c:pt>
                <c:pt idx="1639">
                  <c:v>1.588104985719843</c:v>
                </c:pt>
                <c:pt idx="1640">
                  <c:v>1.5871871065628116</c:v>
                </c:pt>
                <c:pt idx="1641">
                  <c:v>1.5900516387523591</c:v>
                </c:pt>
                <c:pt idx="1642">
                  <c:v>1.5919408251894347</c:v>
                </c:pt>
                <c:pt idx="1643">
                  <c:v>1.6000878090816235</c:v>
                </c:pt>
                <c:pt idx="1644">
                  <c:v>1.6035814894138609</c:v>
                </c:pt>
                <c:pt idx="1645">
                  <c:v>1.6058176468391303</c:v>
                </c:pt>
                <c:pt idx="1646">
                  <c:v>1.6083015040720567</c:v>
                </c:pt>
                <c:pt idx="1647">
                  <c:v>1.6048562208316095</c:v>
                </c:pt>
                <c:pt idx="1648">
                  <c:v>1.6057853319937467</c:v>
                </c:pt>
                <c:pt idx="1649">
                  <c:v>1.6026403899236192</c:v>
                </c:pt>
                <c:pt idx="1650">
                  <c:v>1.5997577783715986</c:v>
                </c:pt>
                <c:pt idx="1651">
                  <c:v>1.6043797317323341</c:v>
                </c:pt>
                <c:pt idx="1652">
                  <c:v>1.6078182966025099</c:v>
                </c:pt>
                <c:pt idx="1653">
                  <c:v>1.6120668833302048</c:v>
                </c:pt>
                <c:pt idx="1654">
                  <c:v>1.6118010139779519</c:v>
                </c:pt>
                <c:pt idx="1655">
                  <c:v>1.6184074396674084</c:v>
                </c:pt>
                <c:pt idx="1656">
                  <c:v>1.6190073710337491</c:v>
                </c:pt>
                <c:pt idx="1657">
                  <c:v>1.6217316969345834</c:v>
                </c:pt>
                <c:pt idx="1658">
                  <c:v>1.6265614474737851</c:v>
                </c:pt>
                <c:pt idx="1659">
                  <c:v>1.6278057837697457</c:v>
                </c:pt>
                <c:pt idx="1660">
                  <c:v>1.6301015279947326</c:v>
                </c:pt>
                <c:pt idx="1661">
                  <c:v>1.6294095734926657</c:v>
                </c:pt>
                <c:pt idx="1662">
                  <c:v>1.6311758184693701</c:v>
                </c:pt>
                <c:pt idx="1663">
                  <c:v>1.6350944128917158</c:v>
                </c:pt>
                <c:pt idx="1664">
                  <c:v>1.6346007539562928</c:v>
                </c:pt>
                <c:pt idx="1665">
                  <c:v>1.6343223664546656</c:v>
                </c:pt>
                <c:pt idx="1666">
                  <c:v>1.6379711049576109</c:v>
                </c:pt>
                <c:pt idx="1667">
                  <c:v>1.638235800831314</c:v>
                </c:pt>
                <c:pt idx="1668">
                  <c:v>1.6342119146563772</c:v>
                </c:pt>
                <c:pt idx="1669">
                  <c:v>1.6330327024090823</c:v>
                </c:pt>
                <c:pt idx="1670">
                  <c:v>1.6293272353515988</c:v>
                </c:pt>
                <c:pt idx="1671">
                  <c:v>1.6287407150008379</c:v>
                </c:pt>
                <c:pt idx="1672">
                  <c:v>1.6289210690810536</c:v>
                </c:pt>
                <c:pt idx="1673">
                  <c:v>1.6282591475654666</c:v>
                </c:pt>
                <c:pt idx="1674">
                  <c:v>1.6290816097263618</c:v>
                </c:pt>
                <c:pt idx="1675">
                  <c:v>1.6302846770670114</c:v>
                </c:pt>
                <c:pt idx="1676">
                  <c:v>1.6326351465251558</c:v>
                </c:pt>
                <c:pt idx="1677">
                  <c:v>1.6338221115992666</c:v>
                </c:pt>
                <c:pt idx="1678">
                  <c:v>1.6289158563268875</c:v>
                </c:pt>
                <c:pt idx="1679">
                  <c:v>1.6371045707332903</c:v>
                </c:pt>
                <c:pt idx="1680">
                  <c:v>1.6360653277389134</c:v>
                </c:pt>
                <c:pt idx="1681">
                  <c:v>1.6324184909170731</c:v>
                </c:pt>
                <c:pt idx="1682">
                  <c:v>1.6327361289550271</c:v>
                </c:pt>
                <c:pt idx="1683">
                  <c:v>1.6349592114888007</c:v>
                </c:pt>
                <c:pt idx="1684">
                  <c:v>1.6372229219615759</c:v>
                </c:pt>
                <c:pt idx="1685">
                  <c:v>1.6360925603153476</c:v>
                </c:pt>
                <c:pt idx="1686">
                  <c:v>1.6327566106112192</c:v>
                </c:pt>
                <c:pt idx="1687">
                  <c:v>1.6262249995576041</c:v>
                </c:pt>
                <c:pt idx="1688">
                  <c:v>1.6237295534181837</c:v>
                </c:pt>
                <c:pt idx="1689">
                  <c:v>1.6177136243952477</c:v>
                </c:pt>
                <c:pt idx="1690">
                  <c:v>1.6239324398285313</c:v>
                </c:pt>
                <c:pt idx="1691">
                  <c:v>1.6241831561576585</c:v>
                </c:pt>
                <c:pt idx="1692">
                  <c:v>1.6237190816284057</c:v>
                </c:pt>
                <c:pt idx="1693">
                  <c:v>1.6192127228783335</c:v>
                </c:pt>
                <c:pt idx="1694">
                  <c:v>1.6186939444651465</c:v>
                </c:pt>
                <c:pt idx="1695">
                  <c:v>1.6206356888429796</c:v>
                </c:pt>
                <c:pt idx="1696">
                  <c:v>1.619246627176623</c:v>
                </c:pt>
                <c:pt idx="1697">
                  <c:v>1.6155567234596464</c:v>
                </c:pt>
                <c:pt idx="1698">
                  <c:v>1.6156956779653542</c:v>
                </c:pt>
                <c:pt idx="1699">
                  <c:v>1.6165676074181132</c:v>
                </c:pt>
                <c:pt idx="1700">
                  <c:v>1.6210308775318816</c:v>
                </c:pt>
                <c:pt idx="1701">
                  <c:v>1.6168047903348104</c:v>
                </c:pt>
                <c:pt idx="1702">
                  <c:v>1.6131333607644553</c:v>
                </c:pt>
                <c:pt idx="1703">
                  <c:v>1.6161298988821293</c:v>
                </c:pt>
                <c:pt idx="1704">
                  <c:v>1.626137863075761</c:v>
                </c:pt>
                <c:pt idx="1705">
                  <c:v>1.6363268543262086</c:v>
                </c:pt>
                <c:pt idx="1706">
                  <c:v>1.6358110739964036</c:v>
                </c:pt>
                <c:pt idx="1707">
                  <c:v>1.6363551656534605</c:v>
                </c:pt>
                <c:pt idx="1708">
                  <c:v>1.6310719431593812</c:v>
                </c:pt>
                <c:pt idx="1709">
                  <c:v>1.6254179082270537</c:v>
                </c:pt>
                <c:pt idx="1710">
                  <c:v>1.6381127920576373</c:v>
                </c:pt>
                <c:pt idx="1711">
                  <c:v>1.6339033498341953</c:v>
                </c:pt>
                <c:pt idx="1712">
                  <c:v>1.6366090604337844</c:v>
                </c:pt>
                <c:pt idx="1713">
                  <c:v>1.640602460335099</c:v>
                </c:pt>
                <c:pt idx="1714">
                  <c:v>1.6396563506324706</c:v>
                </c:pt>
                <c:pt idx="1715">
                  <c:v>1.6406309573754723</c:v>
                </c:pt>
                <c:pt idx="1716">
                  <c:v>1.6367108986170951</c:v>
                </c:pt>
                <c:pt idx="1717">
                  <c:v>1.6409059532515609</c:v>
                </c:pt>
                <c:pt idx="1718">
                  <c:v>1.6450787159588309</c:v>
                </c:pt>
                <c:pt idx="1719">
                  <c:v>1.646237242506392</c:v>
                </c:pt>
                <c:pt idx="1720">
                  <c:v>1.638735656994788</c:v>
                </c:pt>
                <c:pt idx="1721">
                  <c:v>1.6443252504680486</c:v>
                </c:pt>
                <c:pt idx="1722">
                  <c:v>1.643865785722777</c:v>
                </c:pt>
                <c:pt idx="1723">
                  <c:v>1.6451526229785078</c:v>
                </c:pt>
                <c:pt idx="1724">
                  <c:v>1.6462660269039771</c:v>
                </c:pt>
                <c:pt idx="1725">
                  <c:v>1.6467751384050531</c:v>
                </c:pt>
                <c:pt idx="1726">
                  <c:v>1.6480165602053358</c:v>
                </c:pt>
                <c:pt idx="1727">
                  <c:v>1.6457891437308254</c:v>
                </c:pt>
                <c:pt idx="1728">
                  <c:v>1.6447993824087188</c:v>
                </c:pt>
                <c:pt idx="1729">
                  <c:v>1.6462083553744906</c:v>
                </c:pt>
                <c:pt idx="1730">
                  <c:v>1.6478673785584286</c:v>
                </c:pt>
                <c:pt idx="1731">
                  <c:v>1.6498149316585846</c:v>
                </c:pt>
                <c:pt idx="1732">
                  <c:v>1.6507425622476373</c:v>
                </c:pt>
                <c:pt idx="1733">
                  <c:v>1.6534731052626268</c:v>
                </c:pt>
                <c:pt idx="1734">
                  <c:v>1.6538250597813928</c:v>
                </c:pt>
                <c:pt idx="1735">
                  <c:v>1.6538345860055779</c:v>
                </c:pt>
                <c:pt idx="1736">
                  <c:v>1.651780437848426</c:v>
                </c:pt>
                <c:pt idx="1737">
                  <c:v>1.653251399446569</c:v>
                </c:pt>
                <c:pt idx="1738">
                  <c:v>1.6562432832405869</c:v>
                </c:pt>
                <c:pt idx="1739">
                  <c:v>1.6551295426681982</c:v>
                </c:pt>
                <c:pt idx="1740">
                  <c:v>1.6531552012870838</c:v>
                </c:pt>
                <c:pt idx="1741">
                  <c:v>1.651035351514311</c:v>
                </c:pt>
                <c:pt idx="1742">
                  <c:v>1.6534456660970784</c:v>
                </c:pt>
                <c:pt idx="1743">
                  <c:v>1.6553851958950019</c:v>
                </c:pt>
                <c:pt idx="1744">
                  <c:v>1.6563267964984481</c:v>
                </c:pt>
                <c:pt idx="1745">
                  <c:v>1.6582692106651631</c:v>
                </c:pt>
                <c:pt idx="1746">
                  <c:v>1.6506762677719486</c:v>
                </c:pt>
                <c:pt idx="1747">
                  <c:v>1.6484875877904714</c:v>
                </c:pt>
                <c:pt idx="1748">
                  <c:v>1.6541642197038633</c:v>
                </c:pt>
                <c:pt idx="1749">
                  <c:v>1.655945602261208</c:v>
                </c:pt>
                <c:pt idx="1750">
                  <c:v>1.6517456128646144</c:v>
                </c:pt>
                <c:pt idx="1751">
                  <c:v>1.6514161041408244</c:v>
                </c:pt>
                <c:pt idx="1752">
                  <c:v>1.6503801010023571</c:v>
                </c:pt>
                <c:pt idx="1753">
                  <c:v>1.6499346199470966</c:v>
                </c:pt>
                <c:pt idx="1754">
                  <c:v>1.6503288769384077</c:v>
                </c:pt>
                <c:pt idx="1755">
                  <c:v>1.6504855121489552</c:v>
                </c:pt>
                <c:pt idx="1756">
                  <c:v>1.6454236848706596</c:v>
                </c:pt>
                <c:pt idx="1757">
                  <c:v>1.6440608028605663</c:v>
                </c:pt>
                <c:pt idx="1758">
                  <c:v>1.6449293787095727</c:v>
                </c:pt>
                <c:pt idx="1759">
                  <c:v>1.6508730342865925</c:v>
                </c:pt>
                <c:pt idx="1760">
                  <c:v>1.6520435019812276</c:v>
                </c:pt>
                <c:pt idx="1761">
                  <c:v>1.6489730630910457</c:v>
                </c:pt>
                <c:pt idx="1762">
                  <c:v>1.6520553738660417</c:v>
                </c:pt>
                <c:pt idx="1763">
                  <c:v>1.6529713373148789</c:v>
                </c:pt>
                <c:pt idx="1764">
                  <c:v>1.6590257812990723</c:v>
                </c:pt>
                <c:pt idx="1765">
                  <c:v>1.6600615084610462</c:v>
                </c:pt>
                <c:pt idx="1766">
                  <c:v>1.6599009936276599</c:v>
                </c:pt>
                <c:pt idx="1767">
                  <c:v>1.6567635529325724</c:v>
                </c:pt>
                <c:pt idx="1768">
                  <c:v>1.6612696775038984</c:v>
                </c:pt>
                <c:pt idx="1769">
                  <c:v>1.660965931740793</c:v>
                </c:pt>
                <c:pt idx="1770">
                  <c:v>1.6632639696738882</c:v>
                </c:pt>
                <c:pt idx="1771">
                  <c:v>1.6617558022104779</c:v>
                </c:pt>
                <c:pt idx="1772">
                  <c:v>1.6598882011959479</c:v>
                </c:pt>
                <c:pt idx="1773">
                  <c:v>1.6629386516763742</c:v>
                </c:pt>
                <c:pt idx="1774">
                  <c:v>1.6637392243274445</c:v>
                </c:pt>
                <c:pt idx="1775">
                  <c:v>1.6643559353930659</c:v>
                </c:pt>
                <c:pt idx="1776">
                  <c:v>1.6700210710097143</c:v>
                </c:pt>
                <c:pt idx="1777">
                  <c:v>1.6707743180948724</c:v>
                </c:pt>
                <c:pt idx="1778">
                  <c:v>1.6724302776196733</c:v>
                </c:pt>
                <c:pt idx="1779">
                  <c:v>1.6743508389092543</c:v>
                </c:pt>
                <c:pt idx="1780">
                  <c:v>1.6748402090439258</c:v>
                </c:pt>
                <c:pt idx="1781">
                  <c:v>1.671238363123559</c:v>
                </c:pt>
                <c:pt idx="1782">
                  <c:v>1.6709929818467479</c:v>
                </c:pt>
                <c:pt idx="1783">
                  <c:v>1.6723901209567154</c:v>
                </c:pt>
                <c:pt idx="1784">
                  <c:v>1.6744685395895778</c:v>
                </c:pt>
                <c:pt idx="1785">
                  <c:v>1.6768320138083035</c:v>
                </c:pt>
                <c:pt idx="1786">
                  <c:v>1.6748791563541492</c:v>
                </c:pt>
                <c:pt idx="1787">
                  <c:v>1.6783983497156947</c:v>
                </c:pt>
                <c:pt idx="1788">
                  <c:v>1.6757670250218755</c:v>
                </c:pt>
                <c:pt idx="1789">
                  <c:v>1.6769606102637939</c:v>
                </c:pt>
                <c:pt idx="1790">
                  <c:v>1.6811295373910899</c:v>
                </c:pt>
                <c:pt idx="1791">
                  <c:v>1.6806514489881916</c:v>
                </c:pt>
                <c:pt idx="1792">
                  <c:v>1.6807026836580816</c:v>
                </c:pt>
                <c:pt idx="1793">
                  <c:v>1.6814264614921719</c:v>
                </c:pt>
                <c:pt idx="1794">
                  <c:v>1.6857099036916696</c:v>
                </c:pt>
                <c:pt idx="1795">
                  <c:v>1.6888099416341813</c:v>
                </c:pt>
                <c:pt idx="1796">
                  <c:v>1.6880505232870155</c:v>
                </c:pt>
                <c:pt idx="1797">
                  <c:v>1.6881627188347799</c:v>
                </c:pt>
                <c:pt idx="1798">
                  <c:v>1.6887589083901822</c:v>
                </c:pt>
                <c:pt idx="1799">
                  <c:v>1.6819717394175455</c:v>
                </c:pt>
                <c:pt idx="1800">
                  <c:v>1.6819589026517101</c:v>
                </c:pt>
                <c:pt idx="1801">
                  <c:v>1.6816755951485853</c:v>
                </c:pt>
                <c:pt idx="1802">
                  <c:v>1.6801107760322742</c:v>
                </c:pt>
                <c:pt idx="1803">
                  <c:v>1.6821993497362804</c:v>
                </c:pt>
                <c:pt idx="1804">
                  <c:v>1.685442384286022</c:v>
                </c:pt>
                <c:pt idx="1805">
                  <c:v>1.6834687798855539</c:v>
                </c:pt>
                <c:pt idx="1806">
                  <c:v>1.6870804335601237</c:v>
                </c:pt>
                <c:pt idx="1807">
                  <c:v>1.6847070203046648</c:v>
                </c:pt>
                <c:pt idx="1808">
                  <c:v>1.6838157126315698</c:v>
                </c:pt>
                <c:pt idx="1809">
                  <c:v>1.6832938242497992</c:v>
                </c:pt>
                <c:pt idx="1810">
                  <c:v>1.6819991053011816</c:v>
                </c:pt>
                <c:pt idx="1811">
                  <c:v>1.6807945263141957</c:v>
                </c:pt>
                <c:pt idx="1812">
                  <c:v>1.6774716829930489</c:v>
                </c:pt>
                <c:pt idx="1813">
                  <c:v>1.6714325925504783</c:v>
                </c:pt>
                <c:pt idx="1814">
                  <c:v>1.6712351773753971</c:v>
                </c:pt>
                <c:pt idx="1815">
                  <c:v>1.6704692689298823</c:v>
                </c:pt>
                <c:pt idx="1816">
                  <c:v>1.6686147862987653</c:v>
                </c:pt>
                <c:pt idx="1817">
                  <c:v>1.6711285156137523</c:v>
                </c:pt>
                <c:pt idx="1818">
                  <c:v>1.6728007627498453</c:v>
                </c:pt>
                <c:pt idx="1819">
                  <c:v>1.6727136090744612</c:v>
                </c:pt>
                <c:pt idx="1820">
                  <c:v>1.673609606752881</c:v>
                </c:pt>
                <c:pt idx="1821">
                  <c:v>1.6706329825958568</c:v>
                </c:pt>
                <c:pt idx="1822">
                  <c:v>1.6758986557213378</c:v>
                </c:pt>
                <c:pt idx="1823">
                  <c:v>1.6713169280707421</c:v>
                </c:pt>
                <c:pt idx="1824">
                  <c:v>1.671069543094218</c:v>
                </c:pt>
                <c:pt idx="1825">
                  <c:v>1.6727047788854159</c:v>
                </c:pt>
                <c:pt idx="1826">
                  <c:v>1.6744251762238418</c:v>
                </c:pt>
                <c:pt idx="1827">
                  <c:v>1.6743312734417215</c:v>
                </c:pt>
                <c:pt idx="1828">
                  <c:v>1.6684281164475563</c:v>
                </c:pt>
                <c:pt idx="1829">
                  <c:v>1.6681694742925042</c:v>
                </c:pt>
                <c:pt idx="1830">
                  <c:v>1.6680929978225236</c:v>
                </c:pt>
                <c:pt idx="1831">
                  <c:v>1.6694635099005033</c:v>
                </c:pt>
                <c:pt idx="1832">
                  <c:v>1.6671192635627126</c:v>
                </c:pt>
                <c:pt idx="1833">
                  <c:v>1.6647802015993365</c:v>
                </c:pt>
                <c:pt idx="1834">
                  <c:v>1.6645288621183802</c:v>
                </c:pt>
                <c:pt idx="1835">
                  <c:v>1.6632244359288246</c:v>
                </c:pt>
                <c:pt idx="1836">
                  <c:v>1.6601176345851469</c:v>
                </c:pt>
                <c:pt idx="1837">
                  <c:v>1.659985366115772</c:v>
                </c:pt>
                <c:pt idx="1838">
                  <c:v>1.6591433383620813</c:v>
                </c:pt>
                <c:pt idx="1839">
                  <c:v>1.6568918915924871</c:v>
                </c:pt>
                <c:pt idx="1840">
                  <c:v>1.6588937201570861</c:v>
                </c:pt>
                <c:pt idx="1841">
                  <c:v>1.6552949625246123</c:v>
                </c:pt>
                <c:pt idx="1842">
                  <c:v>1.6583497218217607</c:v>
                </c:pt>
                <c:pt idx="1843">
                  <c:v>1.6627961738114643</c:v>
                </c:pt>
                <c:pt idx="1844">
                  <c:v>1.6626719419805758</c:v>
                </c:pt>
                <c:pt idx="1845">
                  <c:v>1.6618497095808102</c:v>
                </c:pt>
                <c:pt idx="1846">
                  <c:v>1.6646613218725259</c:v>
                </c:pt>
                <c:pt idx="1847">
                  <c:v>1.6610713388614367</c:v>
                </c:pt>
                <c:pt idx="1848">
                  <c:v>1.6560879475438208</c:v>
                </c:pt>
                <c:pt idx="1849">
                  <c:v>1.6563035085058877</c:v>
                </c:pt>
                <c:pt idx="1850">
                  <c:v>1.6534206414360051</c:v>
                </c:pt>
                <c:pt idx="1851">
                  <c:v>1.6512188548927056</c:v>
                </c:pt>
                <c:pt idx="1852">
                  <c:v>1.6515720811116088</c:v>
                </c:pt>
                <c:pt idx="1853">
                  <c:v>1.6495574116528602</c:v>
                </c:pt>
                <c:pt idx="1854">
                  <c:v>1.6523417677723331</c:v>
                </c:pt>
                <c:pt idx="1855">
                  <c:v>1.65025244030201</c:v>
                </c:pt>
                <c:pt idx="1856">
                  <c:v>1.6508739076064176</c:v>
                </c:pt>
                <c:pt idx="1857">
                  <c:v>1.648521607844327</c:v>
                </c:pt>
                <c:pt idx="1858">
                  <c:v>1.6430411501986999</c:v>
                </c:pt>
                <c:pt idx="1859">
                  <c:v>1.6434123144517125</c:v>
                </c:pt>
                <c:pt idx="1860">
                  <c:v>1.6408540877018545</c:v>
                </c:pt>
                <c:pt idx="1861">
                  <c:v>1.6394513958416235</c:v>
                </c:pt>
                <c:pt idx="1862">
                  <c:v>1.6394302186933976</c:v>
                </c:pt>
                <c:pt idx="1863">
                  <c:v>1.6425030027477809</c:v>
                </c:pt>
                <c:pt idx="1864">
                  <c:v>1.6394177396925522</c:v>
                </c:pt>
                <c:pt idx="1865">
                  <c:v>1.6406079407569329</c:v>
                </c:pt>
                <c:pt idx="1866">
                  <c:v>1.6448708494176294</c:v>
                </c:pt>
                <c:pt idx="1867">
                  <c:v>1.6546988483108678</c:v>
                </c:pt>
                <c:pt idx="1868">
                  <c:v>1.6554925743220956</c:v>
                </c:pt>
                <c:pt idx="1869">
                  <c:v>1.6535842902303841</c:v>
                </c:pt>
                <c:pt idx="1870">
                  <c:v>1.6533204549727616</c:v>
                </c:pt>
                <c:pt idx="1871">
                  <c:v>1.6504461966530808</c:v>
                </c:pt>
                <c:pt idx="1872">
                  <c:v>1.6494941819775406</c:v>
                </c:pt>
                <c:pt idx="1873">
                  <c:v>1.6432882767341823</c:v>
                </c:pt>
                <c:pt idx="1874">
                  <c:v>1.6416856140140992</c:v>
                </c:pt>
                <c:pt idx="1875">
                  <c:v>1.6425510825735772</c:v>
                </c:pt>
                <c:pt idx="1876">
                  <c:v>1.6386389398592636</c:v>
                </c:pt>
                <c:pt idx="1877">
                  <c:v>1.6380908779396712</c:v>
                </c:pt>
                <c:pt idx="1878">
                  <c:v>1.6389967669168588</c:v>
                </c:pt>
                <c:pt idx="1879">
                  <c:v>1.6394381509591029</c:v>
                </c:pt>
                <c:pt idx="1880">
                  <c:v>1.6359495046777919</c:v>
                </c:pt>
                <c:pt idx="1881">
                  <c:v>1.6399445372679506</c:v>
                </c:pt>
                <c:pt idx="1882">
                  <c:v>1.643066136927658</c:v>
                </c:pt>
                <c:pt idx="1883">
                  <c:v>1.6405964660787382</c:v>
                </c:pt>
                <c:pt idx="1884">
                  <c:v>1.6459035136928324</c:v>
                </c:pt>
                <c:pt idx="1885">
                  <c:v>1.6465408664730088</c:v>
                </c:pt>
                <c:pt idx="1886">
                  <c:v>1.645495325864168</c:v>
                </c:pt>
                <c:pt idx="1887">
                  <c:v>1.6473171011281247</c:v>
                </c:pt>
                <c:pt idx="1888">
                  <c:v>1.6468355939997974</c:v>
                </c:pt>
                <c:pt idx="1889">
                  <c:v>1.6463593538187642</c:v>
                </c:pt>
                <c:pt idx="1890">
                  <c:v>1.6462535429997815</c:v>
                </c:pt>
                <c:pt idx="1891">
                  <c:v>1.6504817615395049</c:v>
                </c:pt>
                <c:pt idx="1892">
                  <c:v>1.6504889360218968</c:v>
                </c:pt>
                <c:pt idx="1893">
                  <c:v>1.6506350702624453</c:v>
                </c:pt>
                <c:pt idx="1894">
                  <c:v>1.6493821648820688</c:v>
                </c:pt>
                <c:pt idx="1895">
                  <c:v>1.6484050926320037</c:v>
                </c:pt>
                <c:pt idx="1896">
                  <c:v>1.6451730266722189</c:v>
                </c:pt>
                <c:pt idx="1897">
                  <c:v>1.6403832411200712</c:v>
                </c:pt>
                <c:pt idx="1898">
                  <c:v>1.6406718938566891</c:v>
                </c:pt>
                <c:pt idx="1899">
                  <c:v>1.640972787757931</c:v>
                </c:pt>
                <c:pt idx="1900">
                  <c:v>1.6425631509333336</c:v>
                </c:pt>
                <c:pt idx="1901">
                  <c:v>1.6468686857120849</c:v>
                </c:pt>
                <c:pt idx="1902">
                  <c:v>1.648045172973809</c:v>
                </c:pt>
                <c:pt idx="1903">
                  <c:v>1.6478672595638886</c:v>
                </c:pt>
                <c:pt idx="1904">
                  <c:v>1.6476212994958974</c:v>
                </c:pt>
                <c:pt idx="1905">
                  <c:v>1.647022885035885</c:v>
                </c:pt>
                <c:pt idx="1906">
                  <c:v>1.6440370839725755</c:v>
                </c:pt>
                <c:pt idx="1907">
                  <c:v>1.6420972718736249</c:v>
                </c:pt>
                <c:pt idx="1908">
                  <c:v>1.6432087201668593</c:v>
                </c:pt>
                <c:pt idx="1909">
                  <c:v>1.6405019829052743</c:v>
                </c:pt>
                <c:pt idx="1910">
                  <c:v>1.6408988763671766</c:v>
                </c:pt>
                <c:pt idx="1911">
                  <c:v>1.6395647832278022</c:v>
                </c:pt>
                <c:pt idx="1912">
                  <c:v>1.6377294659593344</c:v>
                </c:pt>
                <c:pt idx="1913">
                  <c:v>1.637393159872583</c:v>
                </c:pt>
                <c:pt idx="1914">
                  <c:v>1.6369859807081593</c:v>
                </c:pt>
                <c:pt idx="1915">
                  <c:v>1.6407139933465735</c:v>
                </c:pt>
                <c:pt idx="1916">
                  <c:v>1.6413300395837938</c:v>
                </c:pt>
                <c:pt idx="1917">
                  <c:v>1.6423540602691484</c:v>
                </c:pt>
                <c:pt idx="1918">
                  <c:v>1.641171678990845</c:v>
                </c:pt>
                <c:pt idx="1919">
                  <c:v>1.6366154778202453</c:v>
                </c:pt>
                <c:pt idx="1920">
                  <c:v>1.6334435170202886</c:v>
                </c:pt>
                <c:pt idx="1921">
                  <c:v>1.6318035536419144</c:v>
                </c:pt>
                <c:pt idx="1922">
                  <c:v>1.6341872370780617</c:v>
                </c:pt>
                <c:pt idx="1923">
                  <c:v>1.6316019303331744</c:v>
                </c:pt>
                <c:pt idx="1924">
                  <c:v>1.6320957821939921</c:v>
                </c:pt>
                <c:pt idx="1925">
                  <c:v>1.6395142985423978</c:v>
                </c:pt>
                <c:pt idx="1926">
                  <c:v>1.6374320383602907</c:v>
                </c:pt>
                <c:pt idx="1927">
                  <c:v>1.6421573476982343</c:v>
                </c:pt>
                <c:pt idx="1928">
                  <c:v>1.6445535940061302</c:v>
                </c:pt>
                <c:pt idx="1929">
                  <c:v>1.6434768924121639</c:v>
                </c:pt>
                <c:pt idx="1930">
                  <c:v>1.6456566921008096</c:v>
                </c:pt>
                <c:pt idx="1931">
                  <c:v>1.6432315132600865</c:v>
                </c:pt>
                <c:pt idx="1932">
                  <c:v>1.6525195160188961</c:v>
                </c:pt>
                <c:pt idx="1933">
                  <c:v>1.6561653067848709</c:v>
                </c:pt>
                <c:pt idx="1934">
                  <c:v>1.6561493374449432</c:v>
                </c:pt>
                <c:pt idx="1935">
                  <c:v>1.6561357121331823</c:v>
                </c:pt>
                <c:pt idx="1936">
                  <c:v>1.6567043265993897</c:v>
                </c:pt>
                <c:pt idx="1937">
                  <c:v>1.6544746327425188</c:v>
                </c:pt>
                <c:pt idx="1938">
                  <c:v>1.6567021520541956</c:v>
                </c:pt>
                <c:pt idx="1939">
                  <c:v>1.6633921371636793</c:v>
                </c:pt>
                <c:pt idx="1940">
                  <c:v>1.6658451405024293</c:v>
                </c:pt>
                <c:pt idx="1941">
                  <c:v>1.6636672484685009</c:v>
                </c:pt>
                <c:pt idx="1942">
                  <c:v>1.6676004261895696</c:v>
                </c:pt>
                <c:pt idx="1943">
                  <c:v>1.6699381186119999</c:v>
                </c:pt>
                <c:pt idx="1944">
                  <c:v>1.6706777705181095</c:v>
                </c:pt>
                <c:pt idx="1945">
                  <c:v>1.673501828245245</c:v>
                </c:pt>
                <c:pt idx="1946">
                  <c:v>1.6728227045751625</c:v>
                </c:pt>
                <c:pt idx="1947">
                  <c:v>1.6727181311715114</c:v>
                </c:pt>
                <c:pt idx="1948">
                  <c:v>1.6733276725234938</c:v>
                </c:pt>
                <c:pt idx="1949">
                  <c:v>1.6693527914773614</c:v>
                </c:pt>
                <c:pt idx="1950">
                  <c:v>1.6791860688327378</c:v>
                </c:pt>
                <c:pt idx="1951">
                  <c:v>1.6808030998157797</c:v>
                </c:pt>
                <c:pt idx="1952">
                  <c:v>1.6782932132675279</c:v>
                </c:pt>
                <c:pt idx="1953">
                  <c:v>1.6770796813149471</c:v>
                </c:pt>
                <c:pt idx="1954">
                  <c:v>1.6804536630162137</c:v>
                </c:pt>
                <c:pt idx="1955">
                  <c:v>1.6817937629327031</c:v>
                </c:pt>
                <c:pt idx="1956">
                  <c:v>1.6807201642973473</c:v>
                </c:pt>
                <c:pt idx="1957">
                  <c:v>1.6814205897767724</c:v>
                </c:pt>
                <c:pt idx="1958">
                  <c:v>1.6794475733731997</c:v>
                </c:pt>
                <c:pt idx="1959">
                  <c:v>1.6793018205820716</c:v>
                </c:pt>
                <c:pt idx="1960">
                  <c:v>1.6842072395936214</c:v>
                </c:pt>
                <c:pt idx="1961">
                  <c:v>1.6860545055128204</c:v>
                </c:pt>
                <c:pt idx="1962">
                  <c:v>1.687604545498592</c:v>
                </c:pt>
                <c:pt idx="1963">
                  <c:v>1.6874955506633451</c:v>
                </c:pt>
                <c:pt idx="1964">
                  <c:v>1.690557176020129</c:v>
                </c:pt>
                <c:pt idx="1965">
                  <c:v>1.6903901088224931</c:v>
                </c:pt>
                <c:pt idx="1966">
                  <c:v>1.6917620854579045</c:v>
                </c:pt>
                <c:pt idx="1967">
                  <c:v>1.6924012110677162</c:v>
                </c:pt>
                <c:pt idx="1968">
                  <c:v>1.6882136201690103</c:v>
                </c:pt>
                <c:pt idx="1969">
                  <c:v>1.6889652895700575</c:v>
                </c:pt>
                <c:pt idx="1970">
                  <c:v>1.6883004621149356</c:v>
                </c:pt>
                <c:pt idx="1971">
                  <c:v>1.6846916575237199</c:v>
                </c:pt>
                <c:pt idx="1972">
                  <c:v>1.6861014465450421</c:v>
                </c:pt>
                <c:pt idx="1973">
                  <c:v>1.6793306461277158</c:v>
                </c:pt>
                <c:pt idx="1974">
                  <c:v>1.6812780273103263</c:v>
                </c:pt>
                <c:pt idx="1975">
                  <c:v>1.6828809458789789</c:v>
                </c:pt>
                <c:pt idx="1976">
                  <c:v>1.6827589537862115</c:v>
                </c:pt>
                <c:pt idx="1977">
                  <c:v>1.6850071726768052</c:v>
                </c:pt>
                <c:pt idx="1978">
                  <c:v>1.692053069802528</c:v>
                </c:pt>
                <c:pt idx="1979">
                  <c:v>1.6926626459482907</c:v>
                </c:pt>
                <c:pt idx="1980">
                  <c:v>1.6823839251577934</c:v>
                </c:pt>
                <c:pt idx="1981">
                  <c:v>1.6899022377790891</c:v>
                </c:pt>
                <c:pt idx="1982">
                  <c:v>1.6930153036391833</c:v>
                </c:pt>
                <c:pt idx="1983">
                  <c:v>1.6901500561736797</c:v>
                </c:pt>
                <c:pt idx="1984">
                  <c:v>1.6886287570709699</c:v>
                </c:pt>
                <c:pt idx="1985">
                  <c:v>1.6878587401683725</c:v>
                </c:pt>
                <c:pt idx="1986">
                  <c:v>1.6837427907247606</c:v>
                </c:pt>
                <c:pt idx="1987">
                  <c:v>1.6810725068524728</c:v>
                </c:pt>
                <c:pt idx="1988">
                  <c:v>1.6816659843182356</c:v>
                </c:pt>
                <c:pt idx="1989">
                  <c:v>1.6822347723670752</c:v>
                </c:pt>
                <c:pt idx="1990">
                  <c:v>1.6789759909843101</c:v>
                </c:pt>
                <c:pt idx="1991">
                  <c:v>1.6809224761468551</c:v>
                </c:pt>
                <c:pt idx="1992">
                  <c:v>1.6891954741658417</c:v>
                </c:pt>
                <c:pt idx="1993">
                  <c:v>1.6907200002874323</c:v>
                </c:pt>
                <c:pt idx="1994">
                  <c:v>1.6919908948075428</c:v>
                </c:pt>
                <c:pt idx="1995">
                  <c:v>1.6919214459917509</c:v>
                </c:pt>
                <c:pt idx="1996">
                  <c:v>1.6891915174906378</c:v>
                </c:pt>
                <c:pt idx="1997">
                  <c:v>1.6902314770722455</c:v>
                </c:pt>
                <c:pt idx="1998">
                  <c:v>1.682874057889518</c:v>
                </c:pt>
                <c:pt idx="1999">
                  <c:v>1.6830106554962065</c:v>
                </c:pt>
                <c:pt idx="2000">
                  <c:v>1.6843819005989331</c:v>
                </c:pt>
                <c:pt idx="2001">
                  <c:v>1.6845121183516334</c:v>
                </c:pt>
                <c:pt idx="2002">
                  <c:v>1.684828526555928</c:v>
                </c:pt>
                <c:pt idx="2003">
                  <c:v>1.6859773433174192</c:v>
                </c:pt>
                <c:pt idx="2004">
                  <c:v>1.6887610766213317</c:v>
                </c:pt>
                <c:pt idx="2005">
                  <c:v>1.6889469035322937</c:v>
                </c:pt>
                <c:pt idx="2006">
                  <c:v>1.6880255324977702</c:v>
                </c:pt>
                <c:pt idx="2007">
                  <c:v>1.6866640543204106</c:v>
                </c:pt>
                <c:pt idx="2008">
                  <c:v>1.6850685386721651</c:v>
                </c:pt>
                <c:pt idx="2009">
                  <c:v>1.6889340812240645</c:v>
                </c:pt>
                <c:pt idx="2010">
                  <c:v>1.6892519394229448</c:v>
                </c:pt>
                <c:pt idx="2011">
                  <c:v>1.6890429735312942</c:v>
                </c:pt>
                <c:pt idx="2012">
                  <c:v>1.6946741387757802</c:v>
                </c:pt>
                <c:pt idx="2013">
                  <c:v>1.6933434691537013</c:v>
                </c:pt>
                <c:pt idx="2014">
                  <c:v>1.6859479626638774</c:v>
                </c:pt>
                <c:pt idx="2015">
                  <c:v>1.6912169244618973</c:v>
                </c:pt>
                <c:pt idx="2016">
                  <c:v>1.6888339443745317</c:v>
                </c:pt>
                <c:pt idx="2017">
                  <c:v>1.6868883245655382</c:v>
                </c:pt>
                <c:pt idx="2018">
                  <c:v>1.6892834908022789</c:v>
                </c:pt>
                <c:pt idx="2019">
                  <c:v>1.6943271761708711</c:v>
                </c:pt>
                <c:pt idx="2020">
                  <c:v>1.6982047714530313</c:v>
                </c:pt>
                <c:pt idx="2021">
                  <c:v>1.6992567516626549</c:v>
                </c:pt>
                <c:pt idx="2022">
                  <c:v>1.700494042197529</c:v>
                </c:pt>
                <c:pt idx="2023">
                  <c:v>1.6998999064512399</c:v>
                </c:pt>
                <c:pt idx="2024">
                  <c:v>1.7018455420821865</c:v>
                </c:pt>
                <c:pt idx="2025">
                  <c:v>1.7019690523074928</c:v>
                </c:pt>
                <c:pt idx="2026">
                  <c:v>1.6988108092015306</c:v>
                </c:pt>
                <c:pt idx="2027">
                  <c:v>1.7010749774320502</c:v>
                </c:pt>
                <c:pt idx="2028">
                  <c:v>1.7067590457479827</c:v>
                </c:pt>
                <c:pt idx="2029">
                  <c:v>1.711031048806515</c:v>
                </c:pt>
                <c:pt idx="2030">
                  <c:v>1.7128058957720791</c:v>
                </c:pt>
                <c:pt idx="2031">
                  <c:v>1.715392334625949</c:v>
                </c:pt>
                <c:pt idx="2032">
                  <c:v>1.7160661141453686</c:v>
                </c:pt>
                <c:pt idx="2033">
                  <c:v>1.7122122421141497</c:v>
                </c:pt>
                <c:pt idx="2034">
                  <c:v>1.715907205669994</c:v>
                </c:pt>
                <c:pt idx="2035">
                  <c:v>1.7182167239176713</c:v>
                </c:pt>
                <c:pt idx="2036">
                  <c:v>1.7221243406505953</c:v>
                </c:pt>
                <c:pt idx="2037">
                  <c:v>1.7224009115744254</c:v>
                </c:pt>
                <c:pt idx="2038">
                  <c:v>1.7221176249409929</c:v>
                </c:pt>
                <c:pt idx="2039">
                  <c:v>1.7196767334704905</c:v>
                </c:pt>
                <c:pt idx="2040">
                  <c:v>1.7191316872477869</c:v>
                </c:pt>
                <c:pt idx="2041">
                  <c:v>1.7149115216816073</c:v>
                </c:pt>
                <c:pt idx="2042">
                  <c:v>1.7145849883613211</c:v>
                </c:pt>
                <c:pt idx="2043">
                  <c:v>1.710410227160553</c:v>
                </c:pt>
                <c:pt idx="2044">
                  <c:v>1.7050032914197559</c:v>
                </c:pt>
                <c:pt idx="2045">
                  <c:v>1.6974757967677456</c:v>
                </c:pt>
                <c:pt idx="2046">
                  <c:v>1.6998748859094583</c:v>
                </c:pt>
                <c:pt idx="2047">
                  <c:v>1.6985352582072697</c:v>
                </c:pt>
                <c:pt idx="2048">
                  <c:v>1.699190943598764</c:v>
                </c:pt>
                <c:pt idx="2049">
                  <c:v>1.6941092959235751</c:v>
                </c:pt>
                <c:pt idx="2050">
                  <c:v>1.6785663182099009</c:v>
                </c:pt>
                <c:pt idx="2051">
                  <c:v>1.6756839638250924</c:v>
                </c:pt>
                <c:pt idx="2052">
                  <c:v>1.6606942509151332</c:v>
                </c:pt>
                <c:pt idx="2053">
                  <c:v>1.6615570009804681</c:v>
                </c:pt>
                <c:pt idx="2054">
                  <c:v>1.6673958482067097</c:v>
                </c:pt>
                <c:pt idx="2055">
                  <c:v>1.6662793351877407</c:v>
                </c:pt>
                <c:pt idx="2056">
                  <c:v>1.6711929652351243</c:v>
                </c:pt>
                <c:pt idx="2057">
                  <c:v>1.6739831268124705</c:v>
                </c:pt>
                <c:pt idx="2058">
                  <c:v>1.6765636209974459</c:v>
                </c:pt>
                <c:pt idx="2059">
                  <c:v>1.6765351007112472</c:v>
                </c:pt>
                <c:pt idx="2060">
                  <c:v>1.6783557222934926</c:v>
                </c:pt>
                <c:pt idx="2061">
                  <c:v>1.6777216112559039</c:v>
                </c:pt>
                <c:pt idx="2062">
                  <c:v>1.6692625264487135</c:v>
                </c:pt>
                <c:pt idx="2063">
                  <c:v>1.67053680349484</c:v>
                </c:pt>
                <c:pt idx="2064">
                  <c:v>1.674042736313428</c:v>
                </c:pt>
                <c:pt idx="2065">
                  <c:v>1.6795136413442555</c:v>
                </c:pt>
                <c:pt idx="2066">
                  <c:v>1.675046035766415</c:v>
                </c:pt>
                <c:pt idx="2067">
                  <c:v>1.6767804061417577</c:v>
                </c:pt>
                <c:pt idx="2068">
                  <c:v>1.6780416718138325</c:v>
                </c:pt>
                <c:pt idx="2069">
                  <c:v>1.6758584540124413</c:v>
                </c:pt>
                <c:pt idx="2070">
                  <c:v>1.6735918454169996</c:v>
                </c:pt>
                <c:pt idx="2071">
                  <c:v>1.6699852674464011</c:v>
                </c:pt>
                <c:pt idx="2072">
                  <c:v>1.6706969390092929</c:v>
                </c:pt>
                <c:pt idx="2073">
                  <c:v>1.6734549365525833</c:v>
                </c:pt>
                <c:pt idx="2074">
                  <c:v>1.6728890402268228</c:v>
                </c:pt>
                <c:pt idx="2075">
                  <c:v>1.6720644124641382</c:v>
                </c:pt>
                <c:pt idx="2076">
                  <c:v>1.6718009978832435</c:v>
                </c:pt>
                <c:pt idx="2077">
                  <c:v>1.6689501716050934</c:v>
                </c:pt>
                <c:pt idx="2078">
                  <c:v>1.6696486558340711</c:v>
                </c:pt>
                <c:pt idx="2079">
                  <c:v>1.6708435936685648</c:v>
                </c:pt>
                <c:pt idx="2080">
                  <c:v>1.6754550639706944</c:v>
                </c:pt>
                <c:pt idx="2081">
                  <c:v>1.676970892960997</c:v>
                </c:pt>
                <c:pt idx="2082">
                  <c:v>1.6801417773395293</c:v>
                </c:pt>
                <c:pt idx="2083">
                  <c:v>1.6814288390002923</c:v>
                </c:pt>
                <c:pt idx="2084">
                  <c:v>1.680009712092108</c:v>
                </c:pt>
                <c:pt idx="2085">
                  <c:v>1.6786824782121352</c:v>
                </c:pt>
                <c:pt idx="2086">
                  <c:v>1.6788080076061782</c:v>
                </c:pt>
                <c:pt idx="2087">
                  <c:v>1.6821249692957125</c:v>
                </c:pt>
                <c:pt idx="2088">
                  <c:v>1.6813144266747937</c:v>
                </c:pt>
                <c:pt idx="2089">
                  <c:v>1.6796178927462917</c:v>
                </c:pt>
                <c:pt idx="2090">
                  <c:v>1.676908757904449</c:v>
                </c:pt>
                <c:pt idx="2091">
                  <c:v>1.6754577404836302</c:v>
                </c:pt>
                <c:pt idx="2092">
                  <c:v>1.6772683852896837</c:v>
                </c:pt>
                <c:pt idx="2093">
                  <c:v>1.6748720966368729</c:v>
                </c:pt>
                <c:pt idx="2094">
                  <c:v>1.67538142185589</c:v>
                </c:pt>
                <c:pt idx="2095">
                  <c:v>1.6752517981436923</c:v>
                </c:pt>
                <c:pt idx="2096">
                  <c:v>1.6750947734166324</c:v>
                </c:pt>
                <c:pt idx="2097">
                  <c:v>1.6787973885258678</c:v>
                </c:pt>
                <c:pt idx="2098">
                  <c:v>1.679201949493454</c:v>
                </c:pt>
                <c:pt idx="2099">
                  <c:v>1.6778177681596693</c:v>
                </c:pt>
                <c:pt idx="2100">
                  <c:v>1.6764802504935694</c:v>
                </c:pt>
                <c:pt idx="2101">
                  <c:v>1.6757489092874391</c:v>
                </c:pt>
                <c:pt idx="2102">
                  <c:v>1.6768797155633446</c:v>
                </c:pt>
                <c:pt idx="2103">
                  <c:v>1.6790806708716617</c:v>
                </c:pt>
                <c:pt idx="2104">
                  <c:v>1.6777532857974582</c:v>
                </c:pt>
                <c:pt idx="2105">
                  <c:v>1.6772078454943287</c:v>
                </c:pt>
                <c:pt idx="2106">
                  <c:v>1.677754222758119</c:v>
                </c:pt>
                <c:pt idx="2107">
                  <c:v>1.6808039045172651</c:v>
                </c:pt>
                <c:pt idx="2108">
                  <c:v>1.6753663655271376</c:v>
                </c:pt>
                <c:pt idx="2109">
                  <c:v>1.6763549636248418</c:v>
                </c:pt>
                <c:pt idx="2110">
                  <c:v>1.6771400313027569</c:v>
                </c:pt>
                <c:pt idx="2111">
                  <c:v>1.6768886190429331</c:v>
                </c:pt>
                <c:pt idx="2112">
                  <c:v>1.6805544188381634</c:v>
                </c:pt>
                <c:pt idx="2113">
                  <c:v>1.6798427458965255</c:v>
                </c:pt>
                <c:pt idx="2114">
                  <c:v>1.6807835377195273</c:v>
                </c:pt>
                <c:pt idx="2115">
                  <c:v>1.6851872857802153</c:v>
                </c:pt>
                <c:pt idx="2116">
                  <c:v>1.6842035658331018</c:v>
                </c:pt>
                <c:pt idx="2117">
                  <c:v>1.6839307258954463</c:v>
                </c:pt>
                <c:pt idx="2118">
                  <c:v>1.6816415678741856</c:v>
                </c:pt>
                <c:pt idx="2119">
                  <c:v>1.6825698710734889</c:v>
                </c:pt>
                <c:pt idx="2120">
                  <c:v>1.6839365941791908</c:v>
                </c:pt>
                <c:pt idx="2121">
                  <c:v>1.6869442290027701</c:v>
                </c:pt>
                <c:pt idx="2122">
                  <c:v>1.686737377057115</c:v>
                </c:pt>
                <c:pt idx="2123">
                  <c:v>1.6838990074685185</c:v>
                </c:pt>
                <c:pt idx="2124">
                  <c:v>1.6856234061777724</c:v>
                </c:pt>
                <c:pt idx="2125">
                  <c:v>1.6861593287120018</c:v>
                </c:pt>
                <c:pt idx="2126">
                  <c:v>1.6838957094839173</c:v>
                </c:pt>
                <c:pt idx="2127">
                  <c:v>1.6795344231748277</c:v>
                </c:pt>
                <c:pt idx="2128">
                  <c:v>1.6789804497144978</c:v>
                </c:pt>
                <c:pt idx="2129">
                  <c:v>1.6797787879486468</c:v>
                </c:pt>
                <c:pt idx="2130">
                  <c:v>1.6853636232781095</c:v>
                </c:pt>
                <c:pt idx="2131">
                  <c:v>1.6826360825223152</c:v>
                </c:pt>
                <c:pt idx="2132">
                  <c:v>1.678562404225886</c:v>
                </c:pt>
                <c:pt idx="2133">
                  <c:v>1.673832364725738</c:v>
                </c:pt>
                <c:pt idx="2134">
                  <c:v>1.6669579447045868</c:v>
                </c:pt>
                <c:pt idx="2135">
                  <c:v>1.6662295682107324</c:v>
                </c:pt>
                <c:pt idx="2136">
                  <c:v>1.6639114919986626</c:v>
                </c:pt>
                <c:pt idx="2137">
                  <c:v>1.666760954543151</c:v>
                </c:pt>
                <c:pt idx="2138">
                  <c:v>1.6639403347495951</c:v>
                </c:pt>
                <c:pt idx="2139">
                  <c:v>1.6657661311140282</c:v>
                </c:pt>
                <c:pt idx="2140">
                  <c:v>1.6661519327783987</c:v>
                </c:pt>
                <c:pt idx="2141">
                  <c:v>1.6662940867179568</c:v>
                </c:pt>
                <c:pt idx="2142">
                  <c:v>1.6619450498114396</c:v>
                </c:pt>
                <c:pt idx="2143">
                  <c:v>1.6579409998761521</c:v>
                </c:pt>
                <c:pt idx="2144">
                  <c:v>1.6528776687400466</c:v>
                </c:pt>
                <c:pt idx="2145">
                  <c:v>1.6493010804799382</c:v>
                </c:pt>
                <c:pt idx="2146">
                  <c:v>1.651632407761179</c:v>
                </c:pt>
                <c:pt idx="2147">
                  <c:v>1.6445930154709205</c:v>
                </c:pt>
                <c:pt idx="2148">
                  <c:v>1.645007668680383</c:v>
                </c:pt>
                <c:pt idx="2149">
                  <c:v>1.6468030617542844</c:v>
                </c:pt>
                <c:pt idx="2150">
                  <c:v>1.6528948890418778</c:v>
                </c:pt>
                <c:pt idx="2151">
                  <c:v>1.6499951929600869</c:v>
                </c:pt>
                <c:pt idx="2152">
                  <c:v>1.6504593859363725</c:v>
                </c:pt>
                <c:pt idx="2153">
                  <c:v>1.6495035044878161</c:v>
                </c:pt>
                <c:pt idx="2154">
                  <c:v>1.6498622146873416</c:v>
                </c:pt>
                <c:pt idx="2155">
                  <c:v>1.6508851300212435</c:v>
                </c:pt>
                <c:pt idx="2156">
                  <c:v>1.6515211335102031</c:v>
                </c:pt>
                <c:pt idx="2157">
                  <c:v>1.6541071690507514</c:v>
                </c:pt>
                <c:pt idx="2158">
                  <c:v>1.6585638895940071</c:v>
                </c:pt>
                <c:pt idx="2159">
                  <c:v>1.660153869647965</c:v>
                </c:pt>
                <c:pt idx="2160">
                  <c:v>1.6585057639998746</c:v>
                </c:pt>
                <c:pt idx="2161">
                  <c:v>1.6654402203044369</c:v>
                </c:pt>
                <c:pt idx="2162">
                  <c:v>1.6695732063446953</c:v>
                </c:pt>
                <c:pt idx="2163">
                  <c:v>1.6672259492517663</c:v>
                </c:pt>
                <c:pt idx="2164">
                  <c:v>1.6657972972303174</c:v>
                </c:pt>
                <c:pt idx="2165">
                  <c:v>1.6670222037387925</c:v>
                </c:pt>
                <c:pt idx="2166">
                  <c:v>1.6659879329759582</c:v>
                </c:pt>
                <c:pt idx="2167">
                  <c:v>1.6626835142744949</c:v>
                </c:pt>
                <c:pt idx="2168">
                  <c:v>1.6632571848319728</c:v>
                </c:pt>
                <c:pt idx="2169">
                  <c:v>1.6646221676806161</c:v>
                </c:pt>
                <c:pt idx="2170">
                  <c:v>1.6605132587695108</c:v>
                </c:pt>
                <c:pt idx="2171">
                  <c:v>1.6562656640133182</c:v>
                </c:pt>
                <c:pt idx="2172">
                  <c:v>1.6557150975500399</c:v>
                </c:pt>
                <c:pt idx="2173">
                  <c:v>1.6516493803535857</c:v>
                </c:pt>
                <c:pt idx="2174">
                  <c:v>1.6458239303760342</c:v>
                </c:pt>
                <c:pt idx="2175">
                  <c:v>1.6460526104198674</c:v>
                </c:pt>
                <c:pt idx="2176">
                  <c:v>1.6475454747636675</c:v>
                </c:pt>
                <c:pt idx="2177">
                  <c:v>1.6497487169987934</c:v>
                </c:pt>
                <c:pt idx="2178">
                  <c:v>1.6456112053885077</c:v>
                </c:pt>
                <c:pt idx="2179">
                  <c:v>1.6495129691250823</c:v>
                </c:pt>
                <c:pt idx="2180">
                  <c:v>1.6496061845066587</c:v>
                </c:pt>
                <c:pt idx="2181">
                  <c:v>1.6529951997463739</c:v>
                </c:pt>
                <c:pt idx="2182">
                  <c:v>1.6524221602379507</c:v>
                </c:pt>
                <c:pt idx="2183">
                  <c:v>1.6485308790060142</c:v>
                </c:pt>
                <c:pt idx="2184">
                  <c:v>1.6433080697706461</c:v>
                </c:pt>
                <c:pt idx="2185">
                  <c:v>1.6437552502910229</c:v>
                </c:pt>
                <c:pt idx="2186">
                  <c:v>1.6464114015761648</c:v>
                </c:pt>
                <c:pt idx="2187">
                  <c:v>1.6446816420508381</c:v>
                </c:pt>
                <c:pt idx="2188">
                  <c:v>1.6425710205997486</c:v>
                </c:pt>
                <c:pt idx="2189">
                  <c:v>1.6420337860201795</c:v>
                </c:pt>
                <c:pt idx="2190">
                  <c:v>1.6448949572957445</c:v>
                </c:pt>
                <c:pt idx="2191">
                  <c:v>1.6460663386072378</c:v>
                </c:pt>
                <c:pt idx="2192">
                  <c:v>1.6468440694315349</c:v>
                </c:pt>
                <c:pt idx="2193">
                  <c:v>1.6435892927620697</c:v>
                </c:pt>
                <c:pt idx="2194">
                  <c:v>1.6423693775946078</c:v>
                </c:pt>
                <c:pt idx="2195">
                  <c:v>1.6457273070845455</c:v>
                </c:pt>
                <c:pt idx="2196">
                  <c:v>1.6534863141229956</c:v>
                </c:pt>
                <c:pt idx="2197">
                  <c:v>1.6542297190975273</c:v>
                </c:pt>
                <c:pt idx="2198">
                  <c:v>1.6575676659946343</c:v>
                </c:pt>
                <c:pt idx="2199">
                  <c:v>1.6572675170531426</c:v>
                </c:pt>
                <c:pt idx="2200">
                  <c:v>1.6580867187049428</c:v>
                </c:pt>
                <c:pt idx="2201">
                  <c:v>1.6596462620507531</c:v>
                </c:pt>
                <c:pt idx="2202">
                  <c:v>1.6573195767036273</c:v>
                </c:pt>
                <c:pt idx="2203">
                  <c:v>1.658927880885025</c:v>
                </c:pt>
                <c:pt idx="2204">
                  <c:v>1.6612007810962719</c:v>
                </c:pt>
                <c:pt idx="2205">
                  <c:v>1.6626083214663301</c:v>
                </c:pt>
                <c:pt idx="2206">
                  <c:v>1.6587596599898908</c:v>
                </c:pt>
                <c:pt idx="2207">
                  <c:v>1.6592150988067542</c:v>
                </c:pt>
                <c:pt idx="2208">
                  <c:v>1.6604007235849538</c:v>
                </c:pt>
                <c:pt idx="2209">
                  <c:v>1.6605545130445718</c:v>
                </c:pt>
                <c:pt idx="2210">
                  <c:v>1.6578703285147178</c:v>
                </c:pt>
                <c:pt idx="2211">
                  <c:v>1.6581809799364915</c:v>
                </c:pt>
                <c:pt idx="2212">
                  <c:v>1.6562781989125068</c:v>
                </c:pt>
                <c:pt idx="2213">
                  <c:v>1.6554562125895509</c:v>
                </c:pt>
                <c:pt idx="2214">
                  <c:v>1.6549444866830685</c:v>
                </c:pt>
                <c:pt idx="2215">
                  <c:v>1.6518083834872985</c:v>
                </c:pt>
                <c:pt idx="2216">
                  <c:v>1.6540121038388869</c:v>
                </c:pt>
                <c:pt idx="2217">
                  <c:v>1.6561195015410528</c:v>
                </c:pt>
                <c:pt idx="2218">
                  <c:v>1.6595864320720921</c:v>
                </c:pt>
                <c:pt idx="2219">
                  <c:v>1.662437742944294</c:v>
                </c:pt>
                <c:pt idx="2220">
                  <c:v>1.6632546896163423</c:v>
                </c:pt>
                <c:pt idx="2221">
                  <c:v>1.6605699963189664</c:v>
                </c:pt>
                <c:pt idx="2222">
                  <c:v>1.6609477382836333</c:v>
                </c:pt>
                <c:pt idx="2223">
                  <c:v>1.6612082077554347</c:v>
                </c:pt>
                <c:pt idx="2224">
                  <c:v>1.6564182356104813</c:v>
                </c:pt>
                <c:pt idx="2225">
                  <c:v>1.6579149867586751</c:v>
                </c:pt>
                <c:pt idx="2226">
                  <c:v>1.6606794290614939</c:v>
                </c:pt>
                <c:pt idx="2227">
                  <c:v>1.6632976327145079</c:v>
                </c:pt>
                <c:pt idx="2228">
                  <c:v>1.6625291403605094</c:v>
                </c:pt>
                <c:pt idx="2229">
                  <c:v>1.665616894599955</c:v>
                </c:pt>
                <c:pt idx="2230">
                  <c:v>1.664490585650636</c:v>
                </c:pt>
                <c:pt idx="2231">
                  <c:v>1.6604905145422617</c:v>
                </c:pt>
                <c:pt idx="2232">
                  <c:v>1.6545493147129655</c:v>
                </c:pt>
                <c:pt idx="2233">
                  <c:v>1.6626249930103894</c:v>
                </c:pt>
                <c:pt idx="2234">
                  <c:v>1.6648133209572875</c:v>
                </c:pt>
                <c:pt idx="2235">
                  <c:v>1.664511267273481</c:v>
                </c:pt>
                <c:pt idx="2236">
                  <c:v>1.6643191363344685</c:v>
                </c:pt>
                <c:pt idx="2237">
                  <c:v>1.6629810886707193</c:v>
                </c:pt>
                <c:pt idx="2238">
                  <c:v>1.6611637227185978</c:v>
                </c:pt>
                <c:pt idx="2239">
                  <c:v>1.6608243971348355</c:v>
                </c:pt>
                <c:pt idx="2240">
                  <c:v>1.6635012665362008</c:v>
                </c:pt>
                <c:pt idx="2241">
                  <c:v>1.6636608283951722</c:v>
                </c:pt>
                <c:pt idx="2242">
                  <c:v>1.6609988655769374</c:v>
                </c:pt>
                <c:pt idx="2243">
                  <c:v>1.6637341740184848</c:v>
                </c:pt>
                <c:pt idx="2244">
                  <c:v>1.6676814257687127</c:v>
                </c:pt>
                <c:pt idx="2245">
                  <c:v>1.6664333470178299</c:v>
                </c:pt>
                <c:pt idx="2246">
                  <c:v>1.6689350617426557</c:v>
                </c:pt>
                <c:pt idx="2247">
                  <c:v>1.6694264060259112</c:v>
                </c:pt>
                <c:pt idx="2248">
                  <c:v>1.6711124645350748</c:v>
                </c:pt>
                <c:pt idx="2249">
                  <c:v>1.6693639436415657</c:v>
                </c:pt>
                <c:pt idx="2250">
                  <c:v>1.6698909195142224</c:v>
                </c:pt>
                <c:pt idx="2251">
                  <c:v>1.6742090972669819</c:v>
                </c:pt>
                <c:pt idx="2252">
                  <c:v>1.6742862440072812</c:v>
                </c:pt>
                <c:pt idx="2253">
                  <c:v>1.6713324190435279</c:v>
                </c:pt>
                <c:pt idx="2254">
                  <c:v>1.6722777568956571</c:v>
                </c:pt>
                <c:pt idx="2255">
                  <c:v>1.6713255159658231</c:v>
                </c:pt>
                <c:pt idx="2256">
                  <c:v>1.6702963770592849</c:v>
                </c:pt>
                <c:pt idx="2257">
                  <c:v>1.667191873654017</c:v>
                </c:pt>
                <c:pt idx="2258">
                  <c:v>1.6629919882841921</c:v>
                </c:pt>
                <c:pt idx="2259">
                  <c:v>1.6667878413420132</c:v>
                </c:pt>
                <c:pt idx="2260">
                  <c:v>1.6686537973638382</c:v>
                </c:pt>
                <c:pt idx="2261">
                  <c:v>1.6701956287544548</c:v>
                </c:pt>
                <c:pt idx="2262">
                  <c:v>1.6713324542100831</c:v>
                </c:pt>
                <c:pt idx="2263">
                  <c:v>1.6697723451616384</c:v>
                </c:pt>
                <c:pt idx="2264">
                  <c:v>1.6716516437381854</c:v>
                </c:pt>
                <c:pt idx="2265">
                  <c:v>1.6772460302673531</c:v>
                </c:pt>
                <c:pt idx="2266">
                  <c:v>1.6834194417753567</c:v>
                </c:pt>
                <c:pt idx="2267">
                  <c:v>1.684943850131253</c:v>
                </c:pt>
                <c:pt idx="2268">
                  <c:v>1.6839507836203669</c:v>
                </c:pt>
                <c:pt idx="2269">
                  <c:v>1.6825931749081031</c:v>
                </c:pt>
                <c:pt idx="2270">
                  <c:v>1.6809025457752078</c:v>
                </c:pt>
                <c:pt idx="2271">
                  <c:v>1.6788324808149744</c:v>
                </c:pt>
                <c:pt idx="2272">
                  <c:v>1.6797681054038427</c:v>
                </c:pt>
                <c:pt idx="2273">
                  <c:v>1.6818352478872547</c:v>
                </c:pt>
                <c:pt idx="2274">
                  <c:v>1.682038489511247</c:v>
                </c:pt>
                <c:pt idx="2275">
                  <c:v>1.6844881569366681</c:v>
                </c:pt>
                <c:pt idx="2276">
                  <c:v>1.6860455581243787</c:v>
                </c:pt>
                <c:pt idx="2277">
                  <c:v>1.6853003906628519</c:v>
                </c:pt>
                <c:pt idx="2278">
                  <c:v>1.6849677479261058</c:v>
                </c:pt>
                <c:pt idx="2279">
                  <c:v>1.684501830360922</c:v>
                </c:pt>
                <c:pt idx="2280">
                  <c:v>1.6854433083175535</c:v>
                </c:pt>
                <c:pt idx="2281">
                  <c:v>1.6891975864942843</c:v>
                </c:pt>
                <c:pt idx="2282">
                  <c:v>1.6900096850050756</c:v>
                </c:pt>
                <c:pt idx="2283">
                  <c:v>1.6921845163361295</c:v>
                </c:pt>
                <c:pt idx="2284">
                  <c:v>1.6901897219589075</c:v>
                </c:pt>
                <c:pt idx="2285">
                  <c:v>1.689320606217958</c:v>
                </c:pt>
                <c:pt idx="2286">
                  <c:v>1.692862500408348</c:v>
                </c:pt>
                <c:pt idx="2287">
                  <c:v>1.6934235761287144</c:v>
                </c:pt>
                <c:pt idx="2288">
                  <c:v>1.6930449333484563</c:v>
                </c:pt>
                <c:pt idx="2289">
                  <c:v>1.6953571079328609</c:v>
                </c:pt>
                <c:pt idx="2290">
                  <c:v>1.6984908632194804</c:v>
                </c:pt>
                <c:pt idx="2291">
                  <c:v>1.6962548869048157</c:v>
                </c:pt>
                <c:pt idx="2292">
                  <c:v>1.6959341695138201</c:v>
                </c:pt>
                <c:pt idx="2293">
                  <c:v>1.6925148022499341</c:v>
                </c:pt>
                <c:pt idx="2294">
                  <c:v>1.694797082326112</c:v>
                </c:pt>
                <c:pt idx="2295">
                  <c:v>1.6957969649506912</c:v>
                </c:pt>
                <c:pt idx="2296">
                  <c:v>1.698939725926055</c:v>
                </c:pt>
                <c:pt idx="2297">
                  <c:v>1.6979663620560381</c:v>
                </c:pt>
                <c:pt idx="2298">
                  <c:v>1.7010002904559189</c:v>
                </c:pt>
                <c:pt idx="2299">
                  <c:v>1.7017813746933199</c:v>
                </c:pt>
                <c:pt idx="2300">
                  <c:v>1.7020925404311349</c:v>
                </c:pt>
                <c:pt idx="2301">
                  <c:v>1.7000914001959748</c:v>
                </c:pt>
                <c:pt idx="2302">
                  <c:v>1.6992141299285783</c:v>
                </c:pt>
                <c:pt idx="2303">
                  <c:v>1.7008335934531562</c:v>
                </c:pt>
                <c:pt idx="2304">
                  <c:v>1.6993748056894797</c:v>
                </c:pt>
                <c:pt idx="2305">
                  <c:v>1.7005519186738252</c:v>
                </c:pt>
                <c:pt idx="2306">
                  <c:v>1.7019932807669869</c:v>
                </c:pt>
                <c:pt idx="2307">
                  <c:v>1.6988379590921914</c:v>
                </c:pt>
                <c:pt idx="2308">
                  <c:v>1.6993875047745235</c:v>
                </c:pt>
                <c:pt idx="2309">
                  <c:v>1.7010985575707986</c:v>
                </c:pt>
                <c:pt idx="2310">
                  <c:v>1.704731319297196</c:v>
                </c:pt>
                <c:pt idx="2311">
                  <c:v>1.7064913776848867</c:v>
                </c:pt>
                <c:pt idx="2312">
                  <c:v>1.7055375983012655</c:v>
                </c:pt>
                <c:pt idx="2313">
                  <c:v>1.7039175225978858</c:v>
                </c:pt>
                <c:pt idx="2314">
                  <c:v>1.707295350874126</c:v>
                </c:pt>
                <c:pt idx="2315">
                  <c:v>1.7068547137854586</c:v>
                </c:pt>
                <c:pt idx="2316">
                  <c:v>1.7099256742304612</c:v>
                </c:pt>
                <c:pt idx="2317">
                  <c:v>1.7105431664227051</c:v>
                </c:pt>
                <c:pt idx="2318">
                  <c:v>1.7140371696530048</c:v>
                </c:pt>
                <c:pt idx="2319">
                  <c:v>1.7181768252245493</c:v>
                </c:pt>
                <c:pt idx="2320">
                  <c:v>1.7251478139874341</c:v>
                </c:pt>
                <c:pt idx="2321">
                  <c:v>1.7266933871067487</c:v>
                </c:pt>
                <c:pt idx="2322">
                  <c:v>1.7263251739205385</c:v>
                </c:pt>
                <c:pt idx="2323">
                  <c:v>1.7295313118146449</c:v>
                </c:pt>
                <c:pt idx="2324">
                  <c:v>1.7278730092040469</c:v>
                </c:pt>
                <c:pt idx="2325">
                  <c:v>1.7325953290450509</c:v>
                </c:pt>
                <c:pt idx="2326">
                  <c:v>1.7315764460956189</c:v>
                </c:pt>
                <c:pt idx="2327">
                  <c:v>1.7319368642331983</c:v>
                </c:pt>
                <c:pt idx="2328">
                  <c:v>1.7327940542162037</c:v>
                </c:pt>
                <c:pt idx="2329">
                  <c:v>1.7337627814478735</c:v>
                </c:pt>
                <c:pt idx="2330">
                  <c:v>1.7389371643426605</c:v>
                </c:pt>
                <c:pt idx="2331">
                  <c:v>1.7390384804117278</c:v>
                </c:pt>
                <c:pt idx="2332">
                  <c:v>1.7409692829266881</c:v>
                </c:pt>
                <c:pt idx="2333">
                  <c:v>1.7398850215738995</c:v>
                </c:pt>
                <c:pt idx="2334">
                  <c:v>1.741858856210136</c:v>
                </c:pt>
                <c:pt idx="2335">
                  <c:v>1.7452699963152662</c:v>
                </c:pt>
                <c:pt idx="2336">
                  <c:v>1.745033733888754</c:v>
                </c:pt>
                <c:pt idx="2337">
                  <c:v>1.743353176732902</c:v>
                </c:pt>
                <c:pt idx="2338">
                  <c:v>1.7435782669693163</c:v>
                </c:pt>
                <c:pt idx="2339">
                  <c:v>1.7454221228763487</c:v>
                </c:pt>
                <c:pt idx="2340">
                  <c:v>1.745163809147199</c:v>
                </c:pt>
                <c:pt idx="2341">
                  <c:v>1.7420113078341413</c:v>
                </c:pt>
                <c:pt idx="2342">
                  <c:v>1.7436980637929944</c:v>
                </c:pt>
                <c:pt idx="2343">
                  <c:v>1.742467675995091</c:v>
                </c:pt>
                <c:pt idx="2344">
                  <c:v>1.7445665572302185</c:v>
                </c:pt>
                <c:pt idx="2345">
                  <c:v>1.7468965752461223</c:v>
                </c:pt>
                <c:pt idx="2346">
                  <c:v>1.7501819787140895</c:v>
                </c:pt>
                <c:pt idx="2347">
                  <c:v>1.7522111614115341</c:v>
                </c:pt>
                <c:pt idx="2348">
                  <c:v>1.7522081978035473</c:v>
                </c:pt>
                <c:pt idx="2349">
                  <c:v>1.7528878330368471</c:v>
                </c:pt>
                <c:pt idx="2350">
                  <c:v>1.7541353692894319</c:v>
                </c:pt>
                <c:pt idx="2351">
                  <c:v>1.75322943206462</c:v>
                </c:pt>
                <c:pt idx="2352">
                  <c:v>1.7525954962965693</c:v>
                </c:pt>
                <c:pt idx="2353">
                  <c:v>1.7550303035313795</c:v>
                </c:pt>
                <c:pt idx="2354">
                  <c:v>1.7585675673837726</c:v>
                </c:pt>
                <c:pt idx="2355">
                  <c:v>1.7547958307580032</c:v>
                </c:pt>
                <c:pt idx="2356">
                  <c:v>1.758435152757819</c:v>
                </c:pt>
                <c:pt idx="2357">
                  <c:v>1.7618363218257085</c:v>
                </c:pt>
                <c:pt idx="2358">
                  <c:v>1.7680682221002424</c:v>
                </c:pt>
                <c:pt idx="2359">
                  <c:v>1.7663797289281955</c:v>
                </c:pt>
                <c:pt idx="2360">
                  <c:v>1.769017018024919</c:v>
                </c:pt>
                <c:pt idx="2361">
                  <c:v>1.7722158253559674</c:v>
                </c:pt>
                <c:pt idx="2362">
                  <c:v>1.7735633526396761</c:v>
                </c:pt>
                <c:pt idx="2363">
                  <c:v>1.7731370707486585</c:v>
                </c:pt>
                <c:pt idx="2364">
                  <c:v>1.7751861019790576</c:v>
                </c:pt>
                <c:pt idx="2365">
                  <c:v>1.7755261657824144</c:v>
                </c:pt>
                <c:pt idx="2366">
                  <c:v>1.7794733127546596</c:v>
                </c:pt>
                <c:pt idx="2367">
                  <c:v>1.7793105719838569</c:v>
                </c:pt>
                <c:pt idx="2368">
                  <c:v>1.7776672765416648</c:v>
                </c:pt>
                <c:pt idx="2369">
                  <c:v>1.7760645150773648</c:v>
                </c:pt>
                <c:pt idx="2370">
                  <c:v>1.779326928514229</c:v>
                </c:pt>
                <c:pt idx="2371">
                  <c:v>1.7829288285118381</c:v>
                </c:pt>
                <c:pt idx="2372">
                  <c:v>1.7814968910317468</c:v>
                </c:pt>
                <c:pt idx="2373">
                  <c:v>1.781858180413298</c:v>
                </c:pt>
                <c:pt idx="2374">
                  <c:v>1.7880835392251049</c:v>
                </c:pt>
                <c:pt idx="2375">
                  <c:v>1.7880994101310128</c:v>
                </c:pt>
                <c:pt idx="2376">
                  <c:v>1.7858608465106185</c:v>
                </c:pt>
                <c:pt idx="2377">
                  <c:v>1.7829870336538622</c:v>
                </c:pt>
                <c:pt idx="2378">
                  <c:v>1.7835127317753381</c:v>
                </c:pt>
                <c:pt idx="2379">
                  <c:v>1.7853559670964974</c:v>
                </c:pt>
                <c:pt idx="2380">
                  <c:v>1.7932041029501768</c:v>
                </c:pt>
                <c:pt idx="2381">
                  <c:v>1.7981527421042298</c:v>
                </c:pt>
                <c:pt idx="2382">
                  <c:v>1.7995259240795403</c:v>
                </c:pt>
                <c:pt idx="2383">
                  <c:v>1.8029323970821522</c:v>
                </c:pt>
                <c:pt idx="2384">
                  <c:v>1.8074674135570521</c:v>
                </c:pt>
                <c:pt idx="2385">
                  <c:v>1.8129574459043771</c:v>
                </c:pt>
                <c:pt idx="2386">
                  <c:v>1.8133892981834445</c:v>
                </c:pt>
                <c:pt idx="2387">
                  <c:v>1.8143537318009597</c:v>
                </c:pt>
                <c:pt idx="2388">
                  <c:v>1.8151622465820967</c:v>
                </c:pt>
                <c:pt idx="2389">
                  <c:v>1.8255731140043983</c:v>
                </c:pt>
                <c:pt idx="2390">
                  <c:v>1.8250874399257335</c:v>
                </c:pt>
                <c:pt idx="2391">
                  <c:v>1.8278387053134724</c:v>
                </c:pt>
                <c:pt idx="2392">
                  <c:v>1.8258626136692586</c:v>
                </c:pt>
                <c:pt idx="2393">
                  <c:v>1.8236641758903491</c:v>
                </c:pt>
                <c:pt idx="2394">
                  <c:v>1.8232621454006657</c:v>
                </c:pt>
                <c:pt idx="2395">
                  <c:v>1.8225074263895544</c:v>
                </c:pt>
                <c:pt idx="2396">
                  <c:v>1.8228757198419339</c:v>
                </c:pt>
                <c:pt idx="2397">
                  <c:v>1.8242093187764001</c:v>
                </c:pt>
                <c:pt idx="2398">
                  <c:v>1.8280515654951983</c:v>
                </c:pt>
                <c:pt idx="2399">
                  <c:v>1.8384020052333547</c:v>
                </c:pt>
                <c:pt idx="2400">
                  <c:v>1.839599025905682</c:v>
                </c:pt>
                <c:pt idx="2401">
                  <c:v>1.8406063061839124</c:v>
                </c:pt>
                <c:pt idx="2402">
                  <c:v>1.843747832628267</c:v>
                </c:pt>
                <c:pt idx="2403">
                  <c:v>1.8470167984273276</c:v>
                </c:pt>
                <c:pt idx="2404">
                  <c:v>1.8471850938426682</c:v>
                </c:pt>
                <c:pt idx="2405">
                  <c:v>1.8516106837369823</c:v>
                </c:pt>
                <c:pt idx="2406">
                  <c:v>1.8536094368126821</c:v>
                </c:pt>
                <c:pt idx="2407">
                  <c:v>1.8599828806156331</c:v>
                </c:pt>
                <c:pt idx="2408">
                  <c:v>1.8557644574874017</c:v>
                </c:pt>
                <c:pt idx="2409">
                  <c:v>1.85998992097792</c:v>
                </c:pt>
                <c:pt idx="2410">
                  <c:v>1.848947257641016</c:v>
                </c:pt>
                <c:pt idx="2411">
                  <c:v>1.8562978797239411</c:v>
                </c:pt>
                <c:pt idx="2412">
                  <c:v>1.8559030259349725</c:v>
                </c:pt>
                <c:pt idx="2413">
                  <c:v>1.8563860121488573</c:v>
                </c:pt>
                <c:pt idx="2414">
                  <c:v>1.8583360500382777</c:v>
                </c:pt>
                <c:pt idx="2415">
                  <c:v>1.8632150595464556</c:v>
                </c:pt>
                <c:pt idx="2416">
                  <c:v>1.8646742891118211</c:v>
                </c:pt>
                <c:pt idx="2417">
                  <c:v>1.8642853606795269</c:v>
                </c:pt>
                <c:pt idx="2418">
                  <c:v>1.8694073066406112</c:v>
                </c:pt>
                <c:pt idx="2419">
                  <c:v>1.8683902975558573</c:v>
                </c:pt>
                <c:pt idx="2420">
                  <c:v>1.8717186087048459</c:v>
                </c:pt>
                <c:pt idx="2421">
                  <c:v>1.8735503017631876</c:v>
                </c:pt>
                <c:pt idx="2422">
                  <c:v>1.8806998054459296</c:v>
                </c:pt>
                <c:pt idx="2423">
                  <c:v>1.8865864104640644</c:v>
                </c:pt>
                <c:pt idx="2424">
                  <c:v>1.8881830986062424</c:v>
                </c:pt>
                <c:pt idx="2425">
                  <c:v>1.8862325386959957</c:v>
                </c:pt>
                <c:pt idx="2426">
                  <c:v>1.8900231026263883</c:v>
                </c:pt>
                <c:pt idx="2427">
                  <c:v>1.8951992397984727</c:v>
                </c:pt>
                <c:pt idx="2428">
                  <c:v>1.8966467190412142</c:v>
                </c:pt>
                <c:pt idx="2429">
                  <c:v>1.8988709993266806</c:v>
                </c:pt>
                <c:pt idx="2430">
                  <c:v>1.8967130203731957</c:v>
                </c:pt>
                <c:pt idx="2431">
                  <c:v>1.8962026571074069</c:v>
                </c:pt>
                <c:pt idx="2432">
                  <c:v>1.8937140036447182</c:v>
                </c:pt>
                <c:pt idx="2433">
                  <c:v>1.8956603995231274</c:v>
                </c:pt>
                <c:pt idx="2434">
                  <c:v>1.8967901102020925</c:v>
                </c:pt>
                <c:pt idx="2435">
                  <c:v>1.9018204351715291</c:v>
                </c:pt>
                <c:pt idx="2436">
                  <c:v>1.9098302887307383</c:v>
                </c:pt>
                <c:pt idx="2437">
                  <c:v>1.9023319763570585</c:v>
                </c:pt>
                <c:pt idx="2438">
                  <c:v>1.9059920216722466</c:v>
                </c:pt>
                <c:pt idx="2439">
                  <c:v>1.9152171177557897</c:v>
                </c:pt>
                <c:pt idx="2440">
                  <c:v>1.9221020521237291</c:v>
                </c:pt>
                <c:pt idx="2441">
                  <c:v>1.9264836524042932</c:v>
                </c:pt>
                <c:pt idx="2442">
                  <c:v>1.9278489938229306</c:v>
                </c:pt>
                <c:pt idx="2443">
                  <c:v>1.9256257851850858</c:v>
                </c:pt>
                <c:pt idx="2444">
                  <c:v>1.922780636620353</c:v>
                </c:pt>
                <c:pt idx="2445">
                  <c:v>1.9215144515629003</c:v>
                </c:pt>
                <c:pt idx="2446">
                  <c:v>1.9203306309402284</c:v>
                </c:pt>
                <c:pt idx="2447">
                  <c:v>1.9199805477915892</c:v>
                </c:pt>
                <c:pt idx="2448">
                  <c:v>1.9236118896509218</c:v>
                </c:pt>
                <c:pt idx="2449">
                  <c:v>1.9237984166133413</c:v>
                </c:pt>
                <c:pt idx="2450">
                  <c:v>1.9273798832945193</c:v>
                </c:pt>
                <c:pt idx="2451">
                  <c:v>1.9308085558478771</c:v>
                </c:pt>
                <c:pt idx="2452">
                  <c:v>1.9343469634904944</c:v>
                </c:pt>
                <c:pt idx="2453">
                  <c:v>1.9391360345508379</c:v>
                </c:pt>
                <c:pt idx="2454">
                  <c:v>1.9422183478936565</c:v>
                </c:pt>
                <c:pt idx="2455">
                  <c:v>1.9450834465885147</c:v>
                </c:pt>
                <c:pt idx="2456">
                  <c:v>1.9478711770200521</c:v>
                </c:pt>
                <c:pt idx="2457">
                  <c:v>1.9551475609758575</c:v>
                </c:pt>
                <c:pt idx="2458">
                  <c:v>1.9582637531432092</c:v>
                </c:pt>
                <c:pt idx="2459">
                  <c:v>1.9563218461832794</c:v>
                </c:pt>
                <c:pt idx="2460">
                  <c:v>1.962807249148361</c:v>
                </c:pt>
                <c:pt idx="2461">
                  <c:v>1.9646637994258889</c:v>
                </c:pt>
                <c:pt idx="2462">
                  <c:v>1.9676616301314522</c:v>
                </c:pt>
                <c:pt idx="2463">
                  <c:v>1.960422307613787</c:v>
                </c:pt>
                <c:pt idx="2464">
                  <c:v>1.9626541957169987</c:v>
                </c:pt>
                <c:pt idx="2465">
                  <c:v>1.9593648886598021</c:v>
                </c:pt>
                <c:pt idx="2466">
                  <c:v>1.9564868828519741</c:v>
                </c:pt>
                <c:pt idx="2467">
                  <c:v>1.9600815805226437</c:v>
                </c:pt>
                <c:pt idx="2468">
                  <c:v>1.9606225936421096</c:v>
                </c:pt>
                <c:pt idx="2469">
                  <c:v>1.9637104725627397</c:v>
                </c:pt>
                <c:pt idx="2470">
                  <c:v>1.9681261081660135</c:v>
                </c:pt>
                <c:pt idx="2471">
                  <c:v>1.9698731017354052</c:v>
                </c:pt>
                <c:pt idx="2472">
                  <c:v>1.9766194670091379</c:v>
                </c:pt>
                <c:pt idx="2473">
                  <c:v>1.9816093753615001</c:v>
                </c:pt>
                <c:pt idx="2474">
                  <c:v>1.984076482874634</c:v>
                </c:pt>
                <c:pt idx="2475">
                  <c:v>1.9846567829144877</c:v>
                </c:pt>
                <c:pt idx="2476">
                  <c:v>1.9858252138398425</c:v>
                </c:pt>
                <c:pt idx="2477">
                  <c:v>1.9954841893684263</c:v>
                </c:pt>
                <c:pt idx="2478">
                  <c:v>1.9960472133279585</c:v>
                </c:pt>
                <c:pt idx="2479">
                  <c:v>1.9958472407494876</c:v>
                </c:pt>
                <c:pt idx="2480">
                  <c:v>1.9932666949097944</c:v>
                </c:pt>
                <c:pt idx="2481">
                  <c:v>1.9962402391833376</c:v>
                </c:pt>
                <c:pt idx="2482">
                  <c:v>1.9994125029019836</c:v>
                </c:pt>
                <c:pt idx="2483">
                  <c:v>1.9947430375520259</c:v>
                </c:pt>
                <c:pt idx="2484">
                  <c:v>2.0009867257094851</c:v>
                </c:pt>
                <c:pt idx="2485">
                  <c:v>2.0062160357418297</c:v>
                </c:pt>
                <c:pt idx="2486">
                  <c:v>2.011934661713314</c:v>
                </c:pt>
                <c:pt idx="2487">
                  <c:v>2.0204381650214178</c:v>
                </c:pt>
                <c:pt idx="2488">
                  <c:v>2.0192635848492428</c:v>
                </c:pt>
                <c:pt idx="2489">
                  <c:v>2.0158112114511026</c:v>
                </c:pt>
                <c:pt idx="2490">
                  <c:v>2.0201020047113998</c:v>
                </c:pt>
                <c:pt idx="2491">
                  <c:v>2.0238749519320858</c:v>
                </c:pt>
                <c:pt idx="2492">
                  <c:v>2.0243376813088121</c:v>
                </c:pt>
                <c:pt idx="2493">
                  <c:v>2.0238772079213376</c:v>
                </c:pt>
                <c:pt idx="2494">
                  <c:v>2.0291347233257078</c:v>
                </c:pt>
                <c:pt idx="2495">
                  <c:v>2.0316115268624495</c:v>
                </c:pt>
                <c:pt idx="2496">
                  <c:v>2.0331559163544584</c:v>
                </c:pt>
                <c:pt idx="2497">
                  <c:v>2.0397170155388697</c:v>
                </c:pt>
                <c:pt idx="2498">
                  <c:v>2.0453778767812705</c:v>
                </c:pt>
                <c:pt idx="2499">
                  <c:v>2.0446490090989498</c:v>
                </c:pt>
                <c:pt idx="2500">
                  <c:v>2.042052540527675</c:v>
                </c:pt>
                <c:pt idx="2501">
                  <c:v>2.0491655193001077</c:v>
                </c:pt>
                <c:pt idx="2502">
                  <c:v>2.0469270358386318</c:v>
                </c:pt>
                <c:pt idx="2503">
                  <c:v>2.0512981587495358</c:v>
                </c:pt>
                <c:pt idx="2504">
                  <c:v>2.0542173890317263</c:v>
                </c:pt>
                <c:pt idx="2505">
                  <c:v>2.0563767339818266</c:v>
                </c:pt>
                <c:pt idx="2506">
                  <c:v>2.0503908058010141</c:v>
                </c:pt>
                <c:pt idx="2507">
                  <c:v>2.0491264108423253</c:v>
                </c:pt>
                <c:pt idx="2508">
                  <c:v>2.0470547790836653</c:v>
                </c:pt>
                <c:pt idx="2509">
                  <c:v>2.0551362391378802</c:v>
                </c:pt>
                <c:pt idx="2510">
                  <c:v>2.0630022912684867</c:v>
                </c:pt>
                <c:pt idx="2511">
                  <c:v>2.06556076389414</c:v>
                </c:pt>
                <c:pt idx="2512">
                  <c:v>2.0677724100179975</c:v>
                </c:pt>
                <c:pt idx="2513">
                  <c:v>2.0684171647674621</c:v>
                </c:pt>
                <c:pt idx="2514">
                  <c:v>2.0678015095872291</c:v>
                </c:pt>
                <c:pt idx="2515">
                  <c:v>2.0678625386802043</c:v>
                </c:pt>
                <c:pt idx="2516">
                  <c:v>2.076112781424452</c:v>
                </c:pt>
                <c:pt idx="2517">
                  <c:v>2.0788940959500661</c:v>
                </c:pt>
                <c:pt idx="2518">
                  <c:v>2.0860621526094505</c:v>
                </c:pt>
                <c:pt idx="2519">
                  <c:v>2.0933373165444804</c:v>
                </c:pt>
                <c:pt idx="2520">
                  <c:v>2.1030782550190872</c:v>
                </c:pt>
                <c:pt idx="2521">
                  <c:v>2.1091828891859055</c:v>
                </c:pt>
                <c:pt idx="2522">
                  <c:v>2.1090207550357865</c:v>
                </c:pt>
                <c:pt idx="2523">
                  <c:v>2.0912989430854521</c:v>
                </c:pt>
                <c:pt idx="2524">
                  <c:v>2.0913864108786648</c:v>
                </c:pt>
                <c:pt idx="2525">
                  <c:v>2.1049245237513539</c:v>
                </c:pt>
                <c:pt idx="2526">
                  <c:v>2.1127560857534746</c:v>
                </c:pt>
                <c:pt idx="2527">
                  <c:v>2.1121700328706132</c:v>
                </c:pt>
                <c:pt idx="2528">
                  <c:v>2.1162184644195094</c:v>
                </c:pt>
                <c:pt idx="2529">
                  <c:v>2.1208502528733444</c:v>
                </c:pt>
                <c:pt idx="2530">
                  <c:v>2.1253800571069994</c:v>
                </c:pt>
                <c:pt idx="2531">
                  <c:v>2.1255274473732171</c:v>
                </c:pt>
                <c:pt idx="2532">
                  <c:v>2.1246640255142641</c:v>
                </c:pt>
                <c:pt idx="2533">
                  <c:v>2.1249300485707199</c:v>
                </c:pt>
                <c:pt idx="2534">
                  <c:v>2.1251039262100018</c:v>
                </c:pt>
                <c:pt idx="2535">
                  <c:v>2.1170737048718777</c:v>
                </c:pt>
                <c:pt idx="2536">
                  <c:v>2.1085483230387014</c:v>
                </c:pt>
                <c:pt idx="2537">
                  <c:v>2.1120836909258442</c:v>
                </c:pt>
                <c:pt idx="2538">
                  <c:v>2.1012791957983521</c:v>
                </c:pt>
                <c:pt idx="2539">
                  <c:v>2.081704656209765</c:v>
                </c:pt>
                <c:pt idx="2540">
                  <c:v>2.0887489119021163</c:v>
                </c:pt>
                <c:pt idx="2541">
                  <c:v>2.0949881394697116</c:v>
                </c:pt>
                <c:pt idx="2542">
                  <c:v>2.0856921559706421</c:v>
                </c:pt>
                <c:pt idx="2543">
                  <c:v>2.0635519927678603</c:v>
                </c:pt>
                <c:pt idx="2544">
                  <c:v>2.0558363957072672</c:v>
                </c:pt>
                <c:pt idx="2545">
                  <c:v>2.0685108754488799</c:v>
                </c:pt>
                <c:pt idx="2546">
                  <c:v>2.0568952329526691</c:v>
                </c:pt>
                <c:pt idx="2547">
                  <c:v>2.0456496834347213</c:v>
                </c:pt>
                <c:pt idx="2548">
                  <c:v>2.0282939381760161</c:v>
                </c:pt>
                <c:pt idx="2549">
                  <c:v>2.0370935521143601</c:v>
                </c:pt>
                <c:pt idx="2550">
                  <c:v>2.031411224087547</c:v>
                </c:pt>
                <c:pt idx="2551">
                  <c:v>2.0161193317620238</c:v>
                </c:pt>
                <c:pt idx="2552">
                  <c:v>2.0307292372539165</c:v>
                </c:pt>
                <c:pt idx="2553">
                  <c:v>2.0470972928012507</c:v>
                </c:pt>
                <c:pt idx="2554">
                  <c:v>2.0578765512871731</c:v>
                </c:pt>
                <c:pt idx="2555">
                  <c:v>2.0537830504101353</c:v>
                </c:pt>
                <c:pt idx="2556">
                  <c:v>2.0410802192095643</c:v>
                </c:pt>
                <c:pt idx="2557">
                  <c:v>2.0455461493203386</c:v>
                </c:pt>
                <c:pt idx="2558">
                  <c:v>2.0596346444844729</c:v>
                </c:pt>
                <c:pt idx="2559">
                  <c:v>2.0624388572461916</c:v>
                </c:pt>
                <c:pt idx="2560">
                  <c:v>2.0638091603989075</c:v>
                </c:pt>
                <c:pt idx="2561">
                  <c:v>2.0653249084447305</c:v>
                </c:pt>
                <c:pt idx="2562">
                  <c:v>2.0743517257034711</c:v>
                </c:pt>
                <c:pt idx="2563">
                  <c:v>2.0708422055512887</c:v>
                </c:pt>
                <c:pt idx="2564">
                  <c:v>2.0454612977787163</c:v>
                </c:pt>
                <c:pt idx="2565">
                  <c:v>2.0445754940881327</c:v>
                </c:pt>
                <c:pt idx="2566">
                  <c:v>2.0570390895431574</c:v>
                </c:pt>
                <c:pt idx="2567">
                  <c:v>2.0503193903365844</c:v>
                </c:pt>
                <c:pt idx="2568">
                  <c:v>2.0482505031500402</c:v>
                </c:pt>
                <c:pt idx="2569">
                  <c:v>2.0494993315592356</c:v>
                </c:pt>
                <c:pt idx="2570">
                  <c:v>2.0616217875937028</c:v>
                </c:pt>
                <c:pt idx="2571">
                  <c:v>2.0564142863120916</c:v>
                </c:pt>
                <c:pt idx="2572">
                  <c:v>2.0551625811479495</c:v>
                </c:pt>
                <c:pt idx="2573">
                  <c:v>2.0636477407224927</c:v>
                </c:pt>
                <c:pt idx="2574">
                  <c:v>2.0787154963251964</c:v>
                </c:pt>
                <c:pt idx="2575">
                  <c:v>2.0756334665574014</c:v>
                </c:pt>
                <c:pt idx="2576">
                  <c:v>2.0708112721911642</c:v>
                </c:pt>
                <c:pt idx="2577">
                  <c:v>2.0767537986591442</c:v>
                </c:pt>
                <c:pt idx="2578">
                  <c:v>2.0784615349330919</c:v>
                </c:pt>
                <c:pt idx="2579">
                  <c:v>2.0812132476052683</c:v>
                </c:pt>
                <c:pt idx="2580">
                  <c:v>2.0609265624875044</c:v>
                </c:pt>
                <c:pt idx="2581">
                  <c:v>2.0665336980497009</c:v>
                </c:pt>
                <c:pt idx="2582">
                  <c:v>2.056591276254689</c:v>
                </c:pt>
                <c:pt idx="2583">
                  <c:v>2.042460504026856</c:v>
                </c:pt>
                <c:pt idx="2584">
                  <c:v>2.017670842652985</c:v>
                </c:pt>
                <c:pt idx="2585">
                  <c:v>1.99998079928338</c:v>
                </c:pt>
                <c:pt idx="2586">
                  <c:v>1.995487390888099</c:v>
                </c:pt>
                <c:pt idx="2587">
                  <c:v>2.0166753485442421</c:v>
                </c:pt>
                <c:pt idx="2588">
                  <c:v>2.0317406259883519</c:v>
                </c:pt>
                <c:pt idx="2589">
                  <c:v>2.0345875383788825</c:v>
                </c:pt>
                <c:pt idx="2590">
                  <c:v>2.0296133497052273</c:v>
                </c:pt>
                <c:pt idx="2591">
                  <c:v>2.0295872167061622</c:v>
                </c:pt>
                <c:pt idx="2592">
                  <c:v>2.0157130800174188</c:v>
                </c:pt>
                <c:pt idx="2593">
                  <c:v>2.0246399584480854</c:v>
                </c:pt>
                <c:pt idx="2594">
                  <c:v>2.0359250881890665</c:v>
                </c:pt>
                <c:pt idx="2595">
                  <c:v>2.0363850721088905</c:v>
                </c:pt>
                <c:pt idx="2596">
                  <c:v>2.0369735894568706</c:v>
                </c:pt>
                <c:pt idx="2597">
                  <c:v>2.0268376544061546</c:v>
                </c:pt>
                <c:pt idx="2598">
                  <c:v>2.0173057035256412</c:v>
                </c:pt>
                <c:pt idx="2599">
                  <c:v>2.0335699277657149</c:v>
                </c:pt>
                <c:pt idx="2600">
                  <c:v>2.0269023739299423</c:v>
                </c:pt>
                <c:pt idx="2601">
                  <c:v>2.0313753956091074</c:v>
                </c:pt>
                <c:pt idx="2602">
                  <c:v>2.0402874445674906</c:v>
                </c:pt>
                <c:pt idx="2603">
                  <c:v>2.0427086764599887</c:v>
                </c:pt>
                <c:pt idx="2604">
                  <c:v>2.0346256290167135</c:v>
                </c:pt>
                <c:pt idx="2605">
                  <c:v>2.0329986675407046</c:v>
                </c:pt>
                <c:pt idx="2606">
                  <c:v>2.0301340018844045</c:v>
                </c:pt>
                <c:pt idx="2607">
                  <c:v>2.0337447194731504</c:v>
                </c:pt>
                <c:pt idx="2608">
                  <c:v>2.0292397319386439</c:v>
                </c:pt>
                <c:pt idx="2609">
                  <c:v>2.0319462666566781</c:v>
                </c:pt>
                <c:pt idx="2610">
                  <c:v>2.0457142977007661</c:v>
                </c:pt>
                <c:pt idx="2611">
                  <c:v>2.0523421442573286</c:v>
                </c:pt>
                <c:pt idx="2612">
                  <c:v>2.0638494465048778</c:v>
                </c:pt>
                <c:pt idx="2613">
                  <c:v>2.0667804991749761</c:v>
                </c:pt>
                <c:pt idx="2614">
                  <c:v>2.0666509820607422</c:v>
                </c:pt>
                <c:pt idx="2615">
                  <c:v>2.0742074407506452</c:v>
                </c:pt>
                <c:pt idx="2616">
                  <c:v>2.0775944435995521</c:v>
                </c:pt>
                <c:pt idx="2617">
                  <c:v>2.0786149085986563</c:v>
                </c:pt>
                <c:pt idx="2618">
                  <c:v>2.0847121849445158</c:v>
                </c:pt>
                <c:pt idx="2619">
                  <c:v>2.0732296266183785</c:v>
                </c:pt>
                <c:pt idx="2620">
                  <c:v>2.080351709569209</c:v>
                </c:pt>
                <c:pt idx="2621">
                  <c:v>2.0918571051939008</c:v>
                </c:pt>
                <c:pt idx="2622">
                  <c:v>2.0927627255528582</c:v>
                </c:pt>
                <c:pt idx="2623">
                  <c:v>2.0934294045406738</c:v>
                </c:pt>
                <c:pt idx="2624">
                  <c:v>2.0896336962141842</c:v>
                </c:pt>
                <c:pt idx="2625">
                  <c:v>2.0898952327948725</c:v>
                </c:pt>
                <c:pt idx="2626">
                  <c:v>2.0901636306079476</c:v>
                </c:pt>
                <c:pt idx="2627">
                  <c:v>2.0884197774156164</c:v>
                </c:pt>
                <c:pt idx="2628">
                  <c:v>2.0884047629856104</c:v>
                </c:pt>
                <c:pt idx="2629">
                  <c:v>2.0957975078362159</c:v>
                </c:pt>
                <c:pt idx="2630">
                  <c:v>2.099167241938523</c:v>
                </c:pt>
                <c:pt idx="2631">
                  <c:v>2.1048435180482192</c:v>
                </c:pt>
                <c:pt idx="2632">
                  <c:v>2.1049102171474314</c:v>
                </c:pt>
                <c:pt idx="2633">
                  <c:v>2.1047762825781668</c:v>
                </c:pt>
                <c:pt idx="2634">
                  <c:v>2.1080407263579057</c:v>
                </c:pt>
                <c:pt idx="2635">
                  <c:v>2.1071925338861837</c:v>
                </c:pt>
                <c:pt idx="2636">
                  <c:v>2.1063154226517695</c:v>
                </c:pt>
                <c:pt idx="2637">
                  <c:v>2.1082384407707209</c:v>
                </c:pt>
                <c:pt idx="2638">
                  <c:v>2.1076443703884351</c:v>
                </c:pt>
                <c:pt idx="2639">
                  <c:v>2.1052992471060255</c:v>
                </c:pt>
                <c:pt idx="2640">
                  <c:v>2.1100774114730072</c:v>
                </c:pt>
                <c:pt idx="2641">
                  <c:v>2.1130735632996038</c:v>
                </c:pt>
                <c:pt idx="2642">
                  <c:v>2.1126213520391213</c:v>
                </c:pt>
                <c:pt idx="2643">
                  <c:v>2.1151286560266529</c:v>
                </c:pt>
                <c:pt idx="2644">
                  <c:v>2.116351447050091</c:v>
                </c:pt>
                <c:pt idx="2645">
                  <c:v>2.1145366063455375</c:v>
                </c:pt>
                <c:pt idx="2646">
                  <c:v>2.1048114833125018</c:v>
                </c:pt>
                <c:pt idx="2647">
                  <c:v>2.1078221452976891</c:v>
                </c:pt>
                <c:pt idx="2648">
                  <c:v>2.1089741594415452</c:v>
                </c:pt>
                <c:pt idx="2649">
                  <c:v>2.1140738221788204</c:v>
                </c:pt>
                <c:pt idx="2650">
                  <c:v>2.1173632764164694</c:v>
                </c:pt>
                <c:pt idx="2651">
                  <c:v>2.116097271790768</c:v>
                </c:pt>
                <c:pt idx="2652">
                  <c:v>2.1190729494498184</c:v>
                </c:pt>
                <c:pt idx="2653">
                  <c:v>2.1174857452744238</c:v>
                </c:pt>
                <c:pt idx="2654">
                  <c:v>2.1105682104964991</c:v>
                </c:pt>
                <c:pt idx="2655">
                  <c:v>2.1069719710550845</c:v>
                </c:pt>
                <c:pt idx="2656">
                  <c:v>2.1080575584037913</c:v>
                </c:pt>
                <c:pt idx="2657">
                  <c:v>2.1122107568222246</c:v>
                </c:pt>
                <c:pt idx="2658">
                  <c:v>2.1150425740717296</c:v>
                </c:pt>
                <c:pt idx="2659">
                  <c:v>2.1159513623497914</c:v>
                </c:pt>
                <c:pt idx="2660">
                  <c:v>2.1218029829999492</c:v>
                </c:pt>
                <c:pt idx="2661">
                  <c:v>2.1227385637304592</c:v>
                </c:pt>
                <c:pt idx="2662">
                  <c:v>2.1294150334655666</c:v>
                </c:pt>
                <c:pt idx="2663">
                  <c:v>2.130622737442033</c:v>
                </c:pt>
                <c:pt idx="2664">
                  <c:v>2.1332473304317214</c:v>
                </c:pt>
                <c:pt idx="2665">
                  <c:v>2.1335317371526532</c:v>
                </c:pt>
                <c:pt idx="2666">
                  <c:v>2.1353935763399354</c:v>
                </c:pt>
                <c:pt idx="2667">
                  <c:v>2.1217798662508658</c:v>
                </c:pt>
                <c:pt idx="2668">
                  <c:v>2.1197302854850073</c:v>
                </c:pt>
                <c:pt idx="2669">
                  <c:v>2.1207343676927839</c:v>
                </c:pt>
                <c:pt idx="2670">
                  <c:v>2.1189027870722876</c:v>
                </c:pt>
                <c:pt idx="2671">
                  <c:v>2.1034375521129616</c:v>
                </c:pt>
                <c:pt idx="2672">
                  <c:v>2.1028697102883376</c:v>
                </c:pt>
                <c:pt idx="2673">
                  <c:v>2.1070091697760187</c:v>
                </c:pt>
                <c:pt idx="2674">
                  <c:v>2.0945369803704139</c:v>
                </c:pt>
                <c:pt idx="2675">
                  <c:v>2.0996122966240334</c:v>
                </c:pt>
                <c:pt idx="2676">
                  <c:v>2.0898181779959057</c:v>
                </c:pt>
                <c:pt idx="2677">
                  <c:v>2.093846822428286</c:v>
                </c:pt>
                <c:pt idx="2678">
                  <c:v>2.0948530295192107</c:v>
                </c:pt>
                <c:pt idx="2679">
                  <c:v>2.100241344474183</c:v>
                </c:pt>
                <c:pt idx="2680">
                  <c:v>2.0946156292820772</c:v>
                </c:pt>
                <c:pt idx="2681">
                  <c:v>2.0972070453819884</c:v>
                </c:pt>
                <c:pt idx="2682">
                  <c:v>2.1050565473301623</c:v>
                </c:pt>
                <c:pt idx="2683">
                  <c:v>2.0999847365966033</c:v>
                </c:pt>
                <c:pt idx="2684">
                  <c:v>2.0901699975460026</c:v>
                </c:pt>
                <c:pt idx="2685">
                  <c:v>2.09430900067919</c:v>
                </c:pt>
                <c:pt idx="2686">
                  <c:v>2.0928954235343191</c:v>
                </c:pt>
                <c:pt idx="2687">
                  <c:v>2.0799502747668757</c:v>
                </c:pt>
                <c:pt idx="2688">
                  <c:v>2.0775659727768256</c:v>
                </c:pt>
                <c:pt idx="2689">
                  <c:v>2.0725322519908382</c:v>
                </c:pt>
                <c:pt idx="2690">
                  <c:v>2.0803881039669241</c:v>
                </c:pt>
                <c:pt idx="2691">
                  <c:v>2.0798542614882001</c:v>
                </c:pt>
                <c:pt idx="2692">
                  <c:v>2.0845048377596052</c:v>
                </c:pt>
                <c:pt idx="2693">
                  <c:v>2.0870486373222263</c:v>
                </c:pt>
                <c:pt idx="2694">
                  <c:v>2.0933671274658194</c:v>
                </c:pt>
                <c:pt idx="2695">
                  <c:v>2.092336618661002</c:v>
                </c:pt>
                <c:pt idx="2696">
                  <c:v>2.0914472646632021</c:v>
                </c:pt>
                <c:pt idx="2697">
                  <c:v>2.0973822728987761</c:v>
                </c:pt>
                <c:pt idx="2698">
                  <c:v>2.1000985837312145</c:v>
                </c:pt>
                <c:pt idx="2699">
                  <c:v>2.09817750649654</c:v>
                </c:pt>
                <c:pt idx="2700">
                  <c:v>2.1005580888363373</c:v>
                </c:pt>
                <c:pt idx="2701">
                  <c:v>2.1053818695393418</c:v>
                </c:pt>
                <c:pt idx="2702">
                  <c:v>2.1031728739491116</c:v>
                </c:pt>
                <c:pt idx="2703">
                  <c:v>2.1049975006685311</c:v>
                </c:pt>
                <c:pt idx="2704">
                  <c:v>2.0848119496424182</c:v>
                </c:pt>
                <c:pt idx="2705">
                  <c:v>2.0857697842207128</c:v>
                </c:pt>
                <c:pt idx="2706">
                  <c:v>2.077824314442668</c:v>
                </c:pt>
                <c:pt idx="2707">
                  <c:v>2.0837232984750664</c:v>
                </c:pt>
                <c:pt idx="2708">
                  <c:v>2.0942603026594941</c:v>
                </c:pt>
                <c:pt idx="2709">
                  <c:v>2.0942448669835567</c:v>
                </c:pt>
                <c:pt idx="2710">
                  <c:v>2.0939774894426928</c:v>
                </c:pt>
                <c:pt idx="2711">
                  <c:v>2.0931396708763685</c:v>
                </c:pt>
                <c:pt idx="2712">
                  <c:v>2.0940443134646056</c:v>
                </c:pt>
                <c:pt idx="2713">
                  <c:v>2.0902096453505941</c:v>
                </c:pt>
                <c:pt idx="2714">
                  <c:v>2.0897064495920401</c:v>
                </c:pt>
                <c:pt idx="2715">
                  <c:v>2.0918708154312622</c:v>
                </c:pt>
                <c:pt idx="2716">
                  <c:v>2.1005899891327107</c:v>
                </c:pt>
                <c:pt idx="2717">
                  <c:v>2.1003339110685602</c:v>
                </c:pt>
                <c:pt idx="2718">
                  <c:v>2.100186670576198</c:v>
                </c:pt>
                <c:pt idx="2719">
                  <c:v>2.1072599549118776</c:v>
                </c:pt>
                <c:pt idx="2720">
                  <c:v>2.1147805744469244</c:v>
                </c:pt>
                <c:pt idx="2721">
                  <c:v>2.1204295802008009</c:v>
                </c:pt>
                <c:pt idx="2722">
                  <c:v>2.1185579430462482</c:v>
                </c:pt>
                <c:pt idx="2723">
                  <c:v>2.1227708728897108</c:v>
                </c:pt>
                <c:pt idx="2724">
                  <c:v>2.1143471196250787</c:v>
                </c:pt>
                <c:pt idx="2725">
                  <c:v>2.116574381054134</c:v>
                </c:pt>
                <c:pt idx="2726">
                  <c:v>2.1129487434987979</c:v>
                </c:pt>
                <c:pt idx="2727">
                  <c:v>2.111708879770902</c:v>
                </c:pt>
                <c:pt idx="2728">
                  <c:v>2.1158758794980144</c:v>
                </c:pt>
                <c:pt idx="2729">
                  <c:v>2.1164534440700469</c:v>
                </c:pt>
                <c:pt idx="2730">
                  <c:v>2.1171117261003856</c:v>
                </c:pt>
                <c:pt idx="2731">
                  <c:v>2.1216629158610298</c:v>
                </c:pt>
                <c:pt idx="2732">
                  <c:v>2.1246958537343135</c:v>
                </c:pt>
                <c:pt idx="2733">
                  <c:v>2.1250301478573173</c:v>
                </c:pt>
                <c:pt idx="2734">
                  <c:v>2.1258500335976369</c:v>
                </c:pt>
                <c:pt idx="2735">
                  <c:v>2.1297776532456938</c:v>
                </c:pt>
                <c:pt idx="2736">
                  <c:v>2.1325045147438848</c:v>
                </c:pt>
                <c:pt idx="2737">
                  <c:v>2.1345387244997975</c:v>
                </c:pt>
                <c:pt idx="2738">
                  <c:v>2.1355415251930339</c:v>
                </c:pt>
                <c:pt idx="2739">
                  <c:v>2.134693804336937</c:v>
                </c:pt>
                <c:pt idx="2740">
                  <c:v>2.1323048360445545</c:v>
                </c:pt>
                <c:pt idx="2741">
                  <c:v>2.132290846539918</c:v>
                </c:pt>
                <c:pt idx="2742">
                  <c:v>2.1235594929512871</c:v>
                </c:pt>
                <c:pt idx="2743">
                  <c:v>2.1183746920658817</c:v>
                </c:pt>
                <c:pt idx="2744">
                  <c:v>2.1176038864842734</c:v>
                </c:pt>
                <c:pt idx="2745">
                  <c:v>2.1118894329165068</c:v>
                </c:pt>
                <c:pt idx="2746">
                  <c:v>2.117509843909037</c:v>
                </c:pt>
                <c:pt idx="2747">
                  <c:v>2.1120155701198877</c:v>
                </c:pt>
                <c:pt idx="2748">
                  <c:v>2.1119923038462258</c:v>
                </c:pt>
                <c:pt idx="2749">
                  <c:v>2.1162509232437823</c:v>
                </c:pt>
                <c:pt idx="2750">
                  <c:v>2.1198758618547462</c:v>
                </c:pt>
                <c:pt idx="2751">
                  <c:v>2.1203974563853456</c:v>
                </c:pt>
                <c:pt idx="2752">
                  <c:v>2.1209245431484609</c:v>
                </c:pt>
                <c:pt idx="2753">
                  <c:v>2.1149268407656545</c:v>
                </c:pt>
                <c:pt idx="2754">
                  <c:v>2.1105291712441785</c:v>
                </c:pt>
                <c:pt idx="2755">
                  <c:v>2.1112985762575689</c:v>
                </c:pt>
                <c:pt idx="2756">
                  <c:v>2.1139420369866078</c:v>
                </c:pt>
                <c:pt idx="2757">
                  <c:v>2.1172988395655601</c:v>
                </c:pt>
                <c:pt idx="2758">
                  <c:v>2.1154416999578292</c:v>
                </c:pt>
                <c:pt idx="2759">
                  <c:v>2.1135249268874512</c:v>
                </c:pt>
                <c:pt idx="2760">
                  <c:v>2.1132452351021613</c:v>
                </c:pt>
                <c:pt idx="2761">
                  <c:v>2.111141139484134</c:v>
                </c:pt>
                <c:pt idx="2762">
                  <c:v>2.1099633910733511</c:v>
                </c:pt>
                <c:pt idx="2763">
                  <c:v>2.1150337600411513</c:v>
                </c:pt>
                <c:pt idx="2764">
                  <c:v>2.1164120101281081</c:v>
                </c:pt>
                <c:pt idx="2765">
                  <c:v>2.1161398301363672</c:v>
                </c:pt>
                <c:pt idx="2766">
                  <c:v>2.1153182945128171</c:v>
                </c:pt>
                <c:pt idx="2767">
                  <c:v>2.116029179707716</c:v>
                </c:pt>
                <c:pt idx="2768">
                  <c:v>2.1156972290442302</c:v>
                </c:pt>
                <c:pt idx="2769">
                  <c:v>2.1150515254545073</c:v>
                </c:pt>
                <c:pt idx="2770">
                  <c:v>2.1200041511427301</c:v>
                </c:pt>
                <c:pt idx="2771">
                  <c:v>2.1179499876080028</c:v>
                </c:pt>
                <c:pt idx="2772">
                  <c:v>2.1178486825069971</c:v>
                </c:pt>
                <c:pt idx="2773">
                  <c:v>2.1191370021322955</c:v>
                </c:pt>
                <c:pt idx="2774">
                  <c:v>2.1191900159340458</c:v>
                </c:pt>
                <c:pt idx="2775">
                  <c:v>2.11944753688462</c:v>
                </c:pt>
                <c:pt idx="2776">
                  <c:v>2.1199389972252356</c:v>
                </c:pt>
                <c:pt idx="2777">
                  <c:v>2.1028229510979992</c:v>
                </c:pt>
                <c:pt idx="2778">
                  <c:v>2.1041057847522682</c:v>
                </c:pt>
                <c:pt idx="2779">
                  <c:v>2.1099544603340292</c:v>
                </c:pt>
                <c:pt idx="2780">
                  <c:v>2.1106561603403948</c:v>
                </c:pt>
                <c:pt idx="2781">
                  <c:v>2.1137484367936192</c:v>
                </c:pt>
                <c:pt idx="2782">
                  <c:v>2.1151822015078117</c:v>
                </c:pt>
                <c:pt idx="2783">
                  <c:v>2.116583620970637</c:v>
                </c:pt>
                <c:pt idx="2784">
                  <c:v>2.1209827582691738</c:v>
                </c:pt>
                <c:pt idx="2785">
                  <c:v>2.1196411196616989</c:v>
                </c:pt>
                <c:pt idx="2786">
                  <c:v>2.1167073912660102</c:v>
                </c:pt>
                <c:pt idx="2787">
                  <c:v>2.1245024919452442</c:v>
                </c:pt>
                <c:pt idx="2788">
                  <c:v>2.1269793103714791</c:v>
                </c:pt>
                <c:pt idx="2789">
                  <c:v>2.1280365671911272</c:v>
                </c:pt>
                <c:pt idx="2790">
                  <c:v>2.1292697253771675</c:v>
                </c:pt>
                <c:pt idx="2791">
                  <c:v>2.1307548235296117</c:v>
                </c:pt>
                <c:pt idx="2792">
                  <c:v>2.1369539370605017</c:v>
                </c:pt>
                <c:pt idx="2793">
                  <c:v>2.137669439211201</c:v>
                </c:pt>
                <c:pt idx="2794">
                  <c:v>2.139559268791841</c:v>
                </c:pt>
                <c:pt idx="2795">
                  <c:v>2.1412897887724611</c:v>
                </c:pt>
                <c:pt idx="2796">
                  <c:v>2.1405446588334263</c:v>
                </c:pt>
                <c:pt idx="2797">
                  <c:v>2.1421074914677107</c:v>
                </c:pt>
                <c:pt idx="2798">
                  <c:v>2.1479495836537073</c:v>
                </c:pt>
                <c:pt idx="2799">
                  <c:v>2.1488865487624662</c:v>
                </c:pt>
                <c:pt idx="2800">
                  <c:v>2.1489081757058481</c:v>
                </c:pt>
                <c:pt idx="2801">
                  <c:v>2.1491973789916452</c:v>
                </c:pt>
                <c:pt idx="2802">
                  <c:v>2.1486498204544908</c:v>
                </c:pt>
                <c:pt idx="2803">
                  <c:v>2.1507547464349299</c:v>
                </c:pt>
                <c:pt idx="2804">
                  <c:v>2.1522054041089413</c:v>
                </c:pt>
                <c:pt idx="2805">
                  <c:v>2.1542994900295893</c:v>
                </c:pt>
                <c:pt idx="2806">
                  <c:v>2.1520752655385036</c:v>
                </c:pt>
                <c:pt idx="2807">
                  <c:v>2.1514886429480535</c:v>
                </c:pt>
                <c:pt idx="2808">
                  <c:v>2.1590079852849753</c:v>
                </c:pt>
                <c:pt idx="2809">
                  <c:v>2.1557918985644862</c:v>
                </c:pt>
                <c:pt idx="2810">
                  <c:v>2.1598912702371673</c:v>
                </c:pt>
                <c:pt idx="2811">
                  <c:v>2.1602570881411824</c:v>
                </c:pt>
                <c:pt idx="2812">
                  <c:v>2.1556882002880116</c:v>
                </c:pt>
                <c:pt idx="2813">
                  <c:v>2.1618797735735464</c:v>
                </c:pt>
                <c:pt idx="2814">
                  <c:v>2.1655361714165609</c:v>
                </c:pt>
                <c:pt idx="2815">
                  <c:v>2.1722796715521624</c:v>
                </c:pt>
                <c:pt idx="2816">
                  <c:v>2.179108023055178</c:v>
                </c:pt>
                <c:pt idx="2817">
                  <c:v>2.1792238349673361</c:v>
                </c:pt>
                <c:pt idx="2818">
                  <c:v>2.1835254433709634</c:v>
                </c:pt>
                <c:pt idx="2819">
                  <c:v>2.1837870184247432</c:v>
                </c:pt>
                <c:pt idx="2820">
                  <c:v>2.1821128625977733</c:v>
                </c:pt>
                <c:pt idx="2821">
                  <c:v>2.1890991097893195</c:v>
                </c:pt>
                <c:pt idx="2822">
                  <c:v>2.2004329729562202</c:v>
                </c:pt>
                <c:pt idx="2823">
                  <c:v>2.1997215316191339</c:v>
                </c:pt>
                <c:pt idx="2824">
                  <c:v>2.1968337525996429</c:v>
                </c:pt>
                <c:pt idx="2825">
                  <c:v>2.1938917405267673</c:v>
                </c:pt>
                <c:pt idx="2826">
                  <c:v>2.1907961629552428</c:v>
                </c:pt>
                <c:pt idx="2827">
                  <c:v>2.1853136770744368</c:v>
                </c:pt>
                <c:pt idx="2828">
                  <c:v>2.1847576922660994</c:v>
                </c:pt>
                <c:pt idx="2829">
                  <c:v>2.1843216752709509</c:v>
                </c:pt>
                <c:pt idx="2830">
                  <c:v>2.1819131580606794</c:v>
                </c:pt>
                <c:pt idx="2831">
                  <c:v>2.1836538531841754</c:v>
                </c:pt>
                <c:pt idx="2832">
                  <c:v>2.1842425867795301</c:v>
                </c:pt>
                <c:pt idx="2833">
                  <c:v>2.1831412819816305</c:v>
                </c:pt>
                <c:pt idx="2834">
                  <c:v>2.1812903396790997</c:v>
                </c:pt>
                <c:pt idx="2835">
                  <c:v>2.1795915901716625</c:v>
                </c:pt>
                <c:pt idx="2836">
                  <c:v>2.1814081539259664</c:v>
                </c:pt>
                <c:pt idx="2837">
                  <c:v>2.1837764927535082</c:v>
                </c:pt>
                <c:pt idx="2838">
                  <c:v>2.1855717430746582</c:v>
                </c:pt>
                <c:pt idx="2839">
                  <c:v>2.1840975559862383</c:v>
                </c:pt>
                <c:pt idx="2840">
                  <c:v>2.1851320452201772</c:v>
                </c:pt>
                <c:pt idx="2841">
                  <c:v>2.1839093135515468</c:v>
                </c:pt>
                <c:pt idx="2842">
                  <c:v>2.1767491453015317</c:v>
                </c:pt>
                <c:pt idx="2843">
                  <c:v>2.1815677044611088</c:v>
                </c:pt>
                <c:pt idx="2844">
                  <c:v>2.180844219065972</c:v>
                </c:pt>
                <c:pt idx="2845">
                  <c:v>2.1845962724437151</c:v>
                </c:pt>
                <c:pt idx="2846">
                  <c:v>2.1838936750027069</c:v>
                </c:pt>
                <c:pt idx="2847">
                  <c:v>2.1845062396231807</c:v>
                </c:pt>
                <c:pt idx="2848">
                  <c:v>2.1868844959693972</c:v>
                </c:pt>
                <c:pt idx="2849">
                  <c:v>2.1867342550077615</c:v>
                </c:pt>
                <c:pt idx="2850">
                  <c:v>2.1842487223647917</c:v>
                </c:pt>
                <c:pt idx="2851">
                  <c:v>2.1855691745706141</c:v>
                </c:pt>
                <c:pt idx="2852">
                  <c:v>2.1869299407598284</c:v>
                </c:pt>
                <c:pt idx="2853">
                  <c:v>2.1877473046250753</c:v>
                </c:pt>
                <c:pt idx="2854">
                  <c:v>2.1899410298009796</c:v>
                </c:pt>
                <c:pt idx="2855">
                  <c:v>2.1960593906796886</c:v>
                </c:pt>
                <c:pt idx="2856">
                  <c:v>2.1973424579534546</c:v>
                </c:pt>
                <c:pt idx="2857">
                  <c:v>2.1963737707091626</c:v>
                </c:pt>
                <c:pt idx="2858">
                  <c:v>2.1978457872902739</c:v>
                </c:pt>
                <c:pt idx="2859">
                  <c:v>2.1990463431923222</c:v>
                </c:pt>
                <c:pt idx="2860">
                  <c:v>2.1991015279230983</c:v>
                </c:pt>
                <c:pt idx="2861">
                  <c:v>2.2039229791141177</c:v>
                </c:pt>
                <c:pt idx="2862">
                  <c:v>2.205532032072274</c:v>
                </c:pt>
                <c:pt idx="2863">
                  <c:v>2.2059963286883777</c:v>
                </c:pt>
                <c:pt idx="2864">
                  <c:v>2.206896359719515</c:v>
                </c:pt>
                <c:pt idx="2865">
                  <c:v>2.2105372368917053</c:v>
                </c:pt>
                <c:pt idx="2866">
                  <c:v>2.2112139499121124</c:v>
                </c:pt>
                <c:pt idx="2867">
                  <c:v>2.2092194994427219</c:v>
                </c:pt>
                <c:pt idx="2868">
                  <c:v>2.2080961981760678</c:v>
                </c:pt>
                <c:pt idx="2869">
                  <c:v>2.2092559418282147</c:v>
                </c:pt>
                <c:pt idx="2870">
                  <c:v>2.2097149454974452</c:v>
                </c:pt>
                <c:pt idx="2871">
                  <c:v>2.209878326588814</c:v>
                </c:pt>
                <c:pt idx="2872">
                  <c:v>2.2079965339941188</c:v>
                </c:pt>
                <c:pt idx="2873">
                  <c:v>2.2099814351201497</c:v>
                </c:pt>
                <c:pt idx="2874">
                  <c:v>2.2089803279129683</c:v>
                </c:pt>
                <c:pt idx="2875">
                  <c:v>2.2093315451952282</c:v>
                </c:pt>
                <c:pt idx="2876">
                  <c:v>2.2101998199362636</c:v>
                </c:pt>
                <c:pt idx="2877">
                  <c:v>2.2088448816847501</c:v>
                </c:pt>
                <c:pt idx="2878">
                  <c:v>2.2106685494714911</c:v>
                </c:pt>
                <c:pt idx="2879">
                  <c:v>2.2124939631474874</c:v>
                </c:pt>
                <c:pt idx="2880">
                  <c:v>2.2129260769739489</c:v>
                </c:pt>
                <c:pt idx="2881">
                  <c:v>2.2123615123083762</c:v>
                </c:pt>
                <c:pt idx="2882">
                  <c:v>2.2114858685709295</c:v>
                </c:pt>
                <c:pt idx="2883">
                  <c:v>2.2108413595672567</c:v>
                </c:pt>
                <c:pt idx="2884">
                  <c:v>2.2092522299882882</c:v>
                </c:pt>
                <c:pt idx="2885">
                  <c:v>2.208216160713083</c:v>
                </c:pt>
                <c:pt idx="2886">
                  <c:v>2.2145928487232802</c:v>
                </c:pt>
                <c:pt idx="2887">
                  <c:v>2.2147545784804601</c:v>
                </c:pt>
                <c:pt idx="2888">
                  <c:v>2.2150765346746013</c:v>
                </c:pt>
                <c:pt idx="2889">
                  <c:v>2.2168456163095684</c:v>
                </c:pt>
                <c:pt idx="2890">
                  <c:v>2.2208935963460879</c:v>
                </c:pt>
                <c:pt idx="2891">
                  <c:v>2.2201612929056314</c:v>
                </c:pt>
                <c:pt idx="2892">
                  <c:v>2.214107202331705</c:v>
                </c:pt>
                <c:pt idx="2893">
                  <c:v>2.2113684557878055</c:v>
                </c:pt>
                <c:pt idx="2894">
                  <c:v>2.2060608698088462</c:v>
                </c:pt>
                <c:pt idx="2895">
                  <c:v>2.2057900187288113</c:v>
                </c:pt>
                <c:pt idx="2896">
                  <c:v>2.2000447240606888</c:v>
                </c:pt>
                <c:pt idx="2897">
                  <c:v>2.1998652893428874</c:v>
                </c:pt>
                <c:pt idx="2898">
                  <c:v>2.1998433451592105</c:v>
                </c:pt>
                <c:pt idx="2899">
                  <c:v>2.1992600719108837</c:v>
                </c:pt>
                <c:pt idx="2900">
                  <c:v>2.1868651285943028</c:v>
                </c:pt>
                <c:pt idx="2901">
                  <c:v>2.1829150341996382</c:v>
                </c:pt>
                <c:pt idx="2902">
                  <c:v>2.1770732003308235</c:v>
                </c:pt>
                <c:pt idx="2903">
                  <c:v>2.1623154626956915</c:v>
                </c:pt>
                <c:pt idx="2904">
                  <c:v>2.1635983721046705</c:v>
                </c:pt>
                <c:pt idx="2905">
                  <c:v>2.158371063174735</c:v>
                </c:pt>
                <c:pt idx="2906">
                  <c:v>2.153345384558524</c:v>
                </c:pt>
                <c:pt idx="2907">
                  <c:v>2.1597438237895954</c:v>
                </c:pt>
                <c:pt idx="2908">
                  <c:v>2.1639723666475321</c:v>
                </c:pt>
                <c:pt idx="2909">
                  <c:v>2.1644012258066638</c:v>
                </c:pt>
                <c:pt idx="2910">
                  <c:v>2.1672968648116293</c:v>
                </c:pt>
                <c:pt idx="2911">
                  <c:v>2.1676614769955203</c:v>
                </c:pt>
                <c:pt idx="2912">
                  <c:v>2.1684711902537619</c:v>
                </c:pt>
                <c:pt idx="2913">
                  <c:v>2.1714615756525726</c:v>
                </c:pt>
                <c:pt idx="2914">
                  <c:v>2.1750495914517236</c:v>
                </c:pt>
                <c:pt idx="2915">
                  <c:v>2.1778002627588386</c:v>
                </c:pt>
                <c:pt idx="2916">
                  <c:v>2.1795133304825143</c:v>
                </c:pt>
                <c:pt idx="2917">
                  <c:v>2.1782013814111751</c:v>
                </c:pt>
                <c:pt idx="2918">
                  <c:v>2.1767362311671548</c:v>
                </c:pt>
                <c:pt idx="2919">
                  <c:v>2.1803288301214443</c:v>
                </c:pt>
                <c:pt idx="2920">
                  <c:v>2.1811650773916544</c:v>
                </c:pt>
                <c:pt idx="2921">
                  <c:v>2.1776059593591066</c:v>
                </c:pt>
                <c:pt idx="2922">
                  <c:v>2.1762604351817907</c:v>
                </c:pt>
                <c:pt idx="2923">
                  <c:v>2.1755535607522418</c:v>
                </c:pt>
                <c:pt idx="2924">
                  <c:v>2.1725356763065249</c:v>
                </c:pt>
                <c:pt idx="2925">
                  <c:v>2.1712012552285782</c:v>
                </c:pt>
                <c:pt idx="2926">
                  <c:v>2.1698656941585432</c:v>
                </c:pt>
                <c:pt idx="2927">
                  <c:v>2.167849346834732</c:v>
                </c:pt>
                <c:pt idx="2928">
                  <c:v>2.1724807276839515</c:v>
                </c:pt>
                <c:pt idx="2929">
                  <c:v>2.174489986213521</c:v>
                </c:pt>
                <c:pt idx="2930">
                  <c:v>2.1731818147708446</c:v>
                </c:pt>
                <c:pt idx="2931">
                  <c:v>2.1712758451723504</c:v>
                </c:pt>
                <c:pt idx="2932">
                  <c:v>2.1746859835709942</c:v>
                </c:pt>
                <c:pt idx="2933">
                  <c:v>2.1721496156438729</c:v>
                </c:pt>
                <c:pt idx="2934">
                  <c:v>2.169707360112433</c:v>
                </c:pt>
                <c:pt idx="2935">
                  <c:v>2.1654299391335301</c:v>
                </c:pt>
                <c:pt idx="2936">
                  <c:v>2.1692748246797708</c:v>
                </c:pt>
                <c:pt idx="2937">
                  <c:v>2.1751615969536751</c:v>
                </c:pt>
                <c:pt idx="2938">
                  <c:v>2.177430260616589</c:v>
                </c:pt>
                <c:pt idx="2939">
                  <c:v>2.1791968571657203</c:v>
                </c:pt>
                <c:pt idx="2940">
                  <c:v>2.1811564307589544</c:v>
                </c:pt>
                <c:pt idx="2941">
                  <c:v>2.1790913559374312</c:v>
                </c:pt>
                <c:pt idx="2942">
                  <c:v>2.184783621870154</c:v>
                </c:pt>
                <c:pt idx="2943">
                  <c:v>2.1861585433026738</c:v>
                </c:pt>
                <c:pt idx="2944">
                  <c:v>2.1931341299158542</c:v>
                </c:pt>
                <c:pt idx="2945">
                  <c:v>2.1940376018365604</c:v>
                </c:pt>
                <c:pt idx="2946">
                  <c:v>2.1975981730910243</c:v>
                </c:pt>
                <c:pt idx="2947">
                  <c:v>2.1977806900274843</c:v>
                </c:pt>
                <c:pt idx="2948">
                  <c:v>2.1975415114483536</c:v>
                </c:pt>
                <c:pt idx="2949">
                  <c:v>2.1934747454743881</c:v>
                </c:pt>
                <c:pt idx="2950">
                  <c:v>2.1957890043706891</c:v>
                </c:pt>
                <c:pt idx="2951">
                  <c:v>2.1954073886904757</c:v>
                </c:pt>
                <c:pt idx="2952">
                  <c:v>2.1984062808306248</c:v>
                </c:pt>
                <c:pt idx="2953">
                  <c:v>2.1990231875103792</c:v>
                </c:pt>
                <c:pt idx="2954">
                  <c:v>2.2044134595774683</c:v>
                </c:pt>
                <c:pt idx="2955">
                  <c:v>2.2096094213836075</c:v>
                </c:pt>
                <c:pt idx="2956">
                  <c:v>2.2134523282776501</c:v>
                </c:pt>
                <c:pt idx="2957">
                  <c:v>2.2036996287058814</c:v>
                </c:pt>
                <c:pt idx="2958">
                  <c:v>2.2032330229415811</c:v>
                </c:pt>
                <c:pt idx="2959">
                  <c:v>2.2060039311176576</c:v>
                </c:pt>
                <c:pt idx="2960">
                  <c:v>2.2059846574692061</c:v>
                </c:pt>
                <c:pt idx="2961">
                  <c:v>2.2069260669484199</c:v>
                </c:pt>
                <c:pt idx="2962">
                  <c:v>2.2111961915010458</c:v>
                </c:pt>
                <c:pt idx="2963">
                  <c:v>2.2075174944176297</c:v>
                </c:pt>
                <c:pt idx="2964">
                  <c:v>2.207729410063445</c:v>
                </c:pt>
                <c:pt idx="2965">
                  <c:v>2.207557287789224</c:v>
                </c:pt>
                <c:pt idx="2966">
                  <c:v>2.2065525701407527</c:v>
                </c:pt>
                <c:pt idx="2967">
                  <c:v>2.2075590206653164</c:v>
                </c:pt>
                <c:pt idx="2968">
                  <c:v>2.2125396145783691</c:v>
                </c:pt>
                <c:pt idx="2969">
                  <c:v>2.2129089897654004</c:v>
                </c:pt>
                <c:pt idx="2970">
                  <c:v>2.2127797716594739</c:v>
                </c:pt>
                <c:pt idx="2971">
                  <c:v>2.2120467238642836</c:v>
                </c:pt>
                <c:pt idx="2972">
                  <c:v>2.2085105411121648</c:v>
                </c:pt>
                <c:pt idx="2973">
                  <c:v>2.2104358966766138</c:v>
                </c:pt>
                <c:pt idx="2974">
                  <c:v>2.2166943118900093</c:v>
                </c:pt>
                <c:pt idx="2975">
                  <c:v>2.2175531627526439</c:v>
                </c:pt>
                <c:pt idx="2976">
                  <c:v>2.2187318747202802</c:v>
                </c:pt>
                <c:pt idx="2977">
                  <c:v>2.2181903242867231</c:v>
                </c:pt>
                <c:pt idx="2978">
                  <c:v>2.2210790854691838</c:v>
                </c:pt>
                <c:pt idx="2979">
                  <c:v>2.2171644424646346</c:v>
                </c:pt>
                <c:pt idx="2980">
                  <c:v>2.218832909907603</c:v>
                </c:pt>
                <c:pt idx="2981">
                  <c:v>2.2133518923149045</c:v>
                </c:pt>
                <c:pt idx="2982">
                  <c:v>2.2066573995292669</c:v>
                </c:pt>
                <c:pt idx="2983">
                  <c:v>2.2005067972131838</c:v>
                </c:pt>
                <c:pt idx="2984">
                  <c:v>2.1993920490647358</c:v>
                </c:pt>
                <c:pt idx="2985">
                  <c:v>2.1951126877067928</c:v>
                </c:pt>
                <c:pt idx="2986">
                  <c:v>2.192987641146853</c:v>
                </c:pt>
                <c:pt idx="2987">
                  <c:v>2.1828337989502491</c:v>
                </c:pt>
                <c:pt idx="2988">
                  <c:v>2.1872011939618217</c:v>
                </c:pt>
                <c:pt idx="2989">
                  <c:v>2.1886681925158942</c:v>
                </c:pt>
                <c:pt idx="2990">
                  <c:v>2.1907178092814528</c:v>
                </c:pt>
                <c:pt idx="2991">
                  <c:v>2.1886045300205299</c:v>
                </c:pt>
                <c:pt idx="2992">
                  <c:v>2.1872890330380939</c:v>
                </c:pt>
                <c:pt idx="2993">
                  <c:v>2.1827289435415493</c:v>
                </c:pt>
                <c:pt idx="2994">
                  <c:v>2.1810823095333478</c:v>
                </c:pt>
                <c:pt idx="2995">
                  <c:v>2.178466817788637</c:v>
                </c:pt>
                <c:pt idx="2996">
                  <c:v>2.1722227739347484</c:v>
                </c:pt>
                <c:pt idx="2997">
                  <c:v>2.1737580347833183</c:v>
                </c:pt>
                <c:pt idx="2998">
                  <c:v>2.1704333797858921</c:v>
                </c:pt>
                <c:pt idx="2999">
                  <c:v>2.1740984388978219</c:v>
                </c:pt>
                <c:pt idx="3000">
                  <c:v>2.1751310676832638</c:v>
                </c:pt>
                <c:pt idx="3001">
                  <c:v>2.1783833462777413</c:v>
                </c:pt>
                <c:pt idx="3002">
                  <c:v>2.1863229449392407</c:v>
                </c:pt>
                <c:pt idx="3003">
                  <c:v>2.1812901055234386</c:v>
                </c:pt>
                <c:pt idx="3004">
                  <c:v>2.1810003612981101</c:v>
                </c:pt>
                <c:pt idx="3005">
                  <c:v>2.1814135435260873</c:v>
                </c:pt>
                <c:pt idx="3006">
                  <c:v>2.1797226229926103</c:v>
                </c:pt>
                <c:pt idx="3007">
                  <c:v>2.1787388529306893</c:v>
                </c:pt>
                <c:pt idx="3008">
                  <c:v>2.1796124580753133</c:v>
                </c:pt>
                <c:pt idx="3009">
                  <c:v>2.1854268769859284</c:v>
                </c:pt>
                <c:pt idx="3010">
                  <c:v>2.1847294950941425</c:v>
                </c:pt>
                <c:pt idx="3011">
                  <c:v>2.1883152355351063</c:v>
                </c:pt>
                <c:pt idx="3012">
                  <c:v>2.1871726795348274</c:v>
                </c:pt>
                <c:pt idx="3013">
                  <c:v>2.1875964719413736</c:v>
                </c:pt>
                <c:pt idx="3014">
                  <c:v>2.1884386121713759</c:v>
                </c:pt>
                <c:pt idx="3015">
                  <c:v>2.1905999499069155</c:v>
                </c:pt>
                <c:pt idx="3016">
                  <c:v>2.1955116705930835</c:v>
                </c:pt>
                <c:pt idx="3017">
                  <c:v>2.1965676410633659</c:v>
                </c:pt>
                <c:pt idx="3018">
                  <c:v>2.1975464883604068</c:v>
                </c:pt>
                <c:pt idx="3019">
                  <c:v>2.2035279494379143</c:v>
                </c:pt>
                <c:pt idx="3020">
                  <c:v>2.2062145834937117</c:v>
                </c:pt>
                <c:pt idx="3021">
                  <c:v>2.2016628148979471</c:v>
                </c:pt>
                <c:pt idx="3022">
                  <c:v>2.201889383034628</c:v>
                </c:pt>
                <c:pt idx="3023">
                  <c:v>2.2004273857857406</c:v>
                </c:pt>
                <c:pt idx="3024">
                  <c:v>2.2087937572453979</c:v>
                </c:pt>
                <c:pt idx="3025">
                  <c:v>2.2105070230803081</c:v>
                </c:pt>
                <c:pt idx="3026">
                  <c:v>2.211287534919641</c:v>
                </c:pt>
                <c:pt idx="3027">
                  <c:v>2.2068204573729253</c:v>
                </c:pt>
                <c:pt idx="3028">
                  <c:v>2.2099569308317033</c:v>
                </c:pt>
                <c:pt idx="3029">
                  <c:v>2.2169341155296465</c:v>
                </c:pt>
                <c:pt idx="3030">
                  <c:v>2.2197203931952028</c:v>
                </c:pt>
                <c:pt idx="3031">
                  <c:v>2.2180567826755668</c:v>
                </c:pt>
                <c:pt idx="3032">
                  <c:v>2.2204391698560415</c:v>
                </c:pt>
                <c:pt idx="3033">
                  <c:v>2.2199035344858578</c:v>
                </c:pt>
                <c:pt idx="3034">
                  <c:v>2.2198438950841415</c:v>
                </c:pt>
                <c:pt idx="3035">
                  <c:v>2.2165217280113354</c:v>
                </c:pt>
                <c:pt idx="3036">
                  <c:v>2.217557584614303</c:v>
                </c:pt>
                <c:pt idx="3037">
                  <c:v>2.2175475048731492</c:v>
                </c:pt>
                <c:pt idx="3038">
                  <c:v>2.2178000755526948</c:v>
                </c:pt>
                <c:pt idx="3039">
                  <c:v>2.2193193630380614</c:v>
                </c:pt>
                <c:pt idx="3040">
                  <c:v>2.2208343083311344</c:v>
                </c:pt>
                <c:pt idx="3041">
                  <c:v>2.2220049702550444</c:v>
                </c:pt>
                <c:pt idx="3042">
                  <c:v>2.2256745825487618</c:v>
                </c:pt>
                <c:pt idx="3043">
                  <c:v>2.226706088794105</c:v>
                </c:pt>
                <c:pt idx="3044">
                  <c:v>2.2234186985534188</c:v>
                </c:pt>
                <c:pt idx="3045">
                  <c:v>2.2226474922045498</c:v>
                </c:pt>
                <c:pt idx="3046">
                  <c:v>2.2275859061304253</c:v>
                </c:pt>
                <c:pt idx="3047">
                  <c:v>2.2286472604784677</c:v>
                </c:pt>
                <c:pt idx="3048">
                  <c:v>2.2301545933056213</c:v>
                </c:pt>
                <c:pt idx="3049">
                  <c:v>2.2323228785539126</c:v>
                </c:pt>
                <c:pt idx="3050">
                  <c:v>2.2314974951034312</c:v>
                </c:pt>
                <c:pt idx="3051">
                  <c:v>2.230029070892817</c:v>
                </c:pt>
                <c:pt idx="3052">
                  <c:v>2.2309489936071554</c:v>
                </c:pt>
                <c:pt idx="3053">
                  <c:v>2.2318209091886785</c:v>
                </c:pt>
                <c:pt idx="3054">
                  <c:v>2.2333709702882332</c:v>
                </c:pt>
                <c:pt idx="3055">
                  <c:v>2.23378013589085</c:v>
                </c:pt>
                <c:pt idx="3056">
                  <c:v>2.2332876811204918</c:v>
                </c:pt>
                <c:pt idx="3057">
                  <c:v>2.2333113070561774</c:v>
                </c:pt>
                <c:pt idx="3058">
                  <c:v>2.2326411023384409</c:v>
                </c:pt>
                <c:pt idx="3059">
                  <c:v>2.2327097161185017</c:v>
                </c:pt>
                <c:pt idx="3060">
                  <c:v>2.2328102717490523</c:v>
                </c:pt>
                <c:pt idx="3061">
                  <c:v>2.2326573562911975</c:v>
                </c:pt>
                <c:pt idx="3062">
                  <c:v>2.2302049956284029</c:v>
                </c:pt>
                <c:pt idx="3063">
                  <c:v>2.2228876570176688</c:v>
                </c:pt>
                <c:pt idx="3064">
                  <c:v>2.2260522750072398</c:v>
                </c:pt>
                <c:pt idx="3065">
                  <c:v>2.2271008683571836</c:v>
                </c:pt>
                <c:pt idx="3066">
                  <c:v>2.2255127127308065</c:v>
                </c:pt>
                <c:pt idx="3067">
                  <c:v>2.225011174202558</c:v>
                </c:pt>
                <c:pt idx="3068">
                  <c:v>2.2223491695532194</c:v>
                </c:pt>
                <c:pt idx="3069">
                  <c:v>2.2254808226833824</c:v>
                </c:pt>
                <c:pt idx="3070">
                  <c:v>2.2252795228451614</c:v>
                </c:pt>
                <c:pt idx="3071">
                  <c:v>2.2263274357026797</c:v>
                </c:pt>
                <c:pt idx="3072">
                  <c:v>2.223733435837818</c:v>
                </c:pt>
                <c:pt idx="3073">
                  <c:v>2.2250629190872497</c:v>
                </c:pt>
                <c:pt idx="3074">
                  <c:v>2.2268902090415437</c:v>
                </c:pt>
                <c:pt idx="3075">
                  <c:v>2.2244165918029046</c:v>
                </c:pt>
                <c:pt idx="3076">
                  <c:v>2.2245204251181745</c:v>
                </c:pt>
                <c:pt idx="3077">
                  <c:v>2.222424362483248</c:v>
                </c:pt>
                <c:pt idx="3078">
                  <c:v>2.2207794167725838</c:v>
                </c:pt>
                <c:pt idx="3079">
                  <c:v>2.2186376297317341</c:v>
                </c:pt>
                <c:pt idx="3080">
                  <c:v>2.2205849481414242</c:v>
                </c:pt>
                <c:pt idx="3081">
                  <c:v>2.2201357251701905</c:v>
                </c:pt>
                <c:pt idx="3082">
                  <c:v>2.2216996215513163</c:v>
                </c:pt>
                <c:pt idx="3083">
                  <c:v>2.2246530819936474</c:v>
                </c:pt>
                <c:pt idx="3084">
                  <c:v>2.2258949455332346</c:v>
                </c:pt>
                <c:pt idx="3085">
                  <c:v>2.2278387268114415</c:v>
                </c:pt>
                <c:pt idx="3086">
                  <c:v>2.2278289788080596</c:v>
                </c:pt>
                <c:pt idx="3087">
                  <c:v>2.2269689054338491</c:v>
                </c:pt>
                <c:pt idx="3088">
                  <c:v>2.2264929921188177</c:v>
                </c:pt>
                <c:pt idx="3089">
                  <c:v>2.2278960867230415</c:v>
                </c:pt>
                <c:pt idx="3090">
                  <c:v>2.227391339035349</c:v>
                </c:pt>
                <c:pt idx="3091">
                  <c:v>2.2283059974956889</c:v>
                </c:pt>
                <c:pt idx="3092">
                  <c:v>2.2269772143043389</c:v>
                </c:pt>
                <c:pt idx="3093">
                  <c:v>2.227455814129097</c:v>
                </c:pt>
                <c:pt idx="3094">
                  <c:v>2.2247108306470849</c:v>
                </c:pt>
                <c:pt idx="3095">
                  <c:v>2.2256651709260953</c:v>
                </c:pt>
                <c:pt idx="3096">
                  <c:v>2.2272507086522029</c:v>
                </c:pt>
                <c:pt idx="3097">
                  <c:v>2.2277130432294365</c:v>
                </c:pt>
                <c:pt idx="3098">
                  <c:v>2.2286626233031352</c:v>
                </c:pt>
                <c:pt idx="3099">
                  <c:v>2.2319703163560805</c:v>
                </c:pt>
                <c:pt idx="3100">
                  <c:v>2.2336559820804918</c:v>
                </c:pt>
                <c:pt idx="3101">
                  <c:v>2.2378065105433231</c:v>
                </c:pt>
                <c:pt idx="3102">
                  <c:v>2.2390256145041447</c:v>
                </c:pt>
                <c:pt idx="3103">
                  <c:v>2.2407659453601441</c:v>
                </c:pt>
                <c:pt idx="3104">
                  <c:v>2.2395347468768736</c:v>
                </c:pt>
                <c:pt idx="3105">
                  <c:v>2.2389152244919051</c:v>
                </c:pt>
                <c:pt idx="3106">
                  <c:v>2.2440587507993137</c:v>
                </c:pt>
                <c:pt idx="3107">
                  <c:v>2.2444012800828372</c:v>
                </c:pt>
                <c:pt idx="3108">
                  <c:v>2.2441484554670494</c:v>
                </c:pt>
                <c:pt idx="3109">
                  <c:v>2.2432230874322934</c:v>
                </c:pt>
                <c:pt idx="3110">
                  <c:v>2.2449288559406533</c:v>
                </c:pt>
                <c:pt idx="3111">
                  <c:v>2.2462082135917236</c:v>
                </c:pt>
                <c:pt idx="3112">
                  <c:v>2.24847522216277</c:v>
                </c:pt>
                <c:pt idx="3113">
                  <c:v>2.2483283323081649</c:v>
                </c:pt>
                <c:pt idx="3114">
                  <c:v>2.2437464202076316</c:v>
                </c:pt>
                <c:pt idx="3115">
                  <c:v>2.2439600261348818</c:v>
                </c:pt>
                <c:pt idx="3116">
                  <c:v>2.2435593862851371</c:v>
                </c:pt>
                <c:pt idx="3117">
                  <c:v>2.2427814157651835</c:v>
                </c:pt>
                <c:pt idx="3118">
                  <c:v>2.2432795627607174</c:v>
                </c:pt>
                <c:pt idx="3119">
                  <c:v>2.2471466146550854</c:v>
                </c:pt>
                <c:pt idx="3120">
                  <c:v>2.2478840135374885</c:v>
                </c:pt>
                <c:pt idx="3121">
                  <c:v>2.2475257383632097</c:v>
                </c:pt>
                <c:pt idx="3122">
                  <c:v>2.2492314551733594</c:v>
                </c:pt>
                <c:pt idx="3123">
                  <c:v>2.2514986878254524</c:v>
                </c:pt>
                <c:pt idx="3124">
                  <c:v>2.252218700532798</c:v>
                </c:pt>
                <c:pt idx="3125">
                  <c:v>2.2476087727470526</c:v>
                </c:pt>
                <c:pt idx="3126">
                  <c:v>2.2474458715371504</c:v>
                </c:pt>
                <c:pt idx="3127">
                  <c:v>2.2505960732677184</c:v>
                </c:pt>
                <c:pt idx="3128">
                  <c:v>2.2490100549672416</c:v>
                </c:pt>
                <c:pt idx="3129">
                  <c:v>2.2513819953326277</c:v>
                </c:pt>
                <c:pt idx="3130">
                  <c:v>2.2549534211929165</c:v>
                </c:pt>
                <c:pt idx="3131">
                  <c:v>2.2514598565868655</c:v>
                </c:pt>
                <c:pt idx="3132">
                  <c:v>2.2414560963959209</c:v>
                </c:pt>
                <c:pt idx="3133">
                  <c:v>2.2429712852899963</c:v>
                </c:pt>
                <c:pt idx="3134">
                  <c:v>2.2389797237069984</c:v>
                </c:pt>
                <c:pt idx="3135">
                  <c:v>2.2403386577333402</c:v>
                </c:pt>
                <c:pt idx="3136">
                  <c:v>2.2411694345477389</c:v>
                </c:pt>
                <c:pt idx="3137">
                  <c:v>2.2381917921002863</c:v>
                </c:pt>
                <c:pt idx="3138">
                  <c:v>2.2389658197475262</c:v>
                </c:pt>
                <c:pt idx="3139">
                  <c:v>2.2408284790141484</c:v>
                </c:pt>
                <c:pt idx="3140">
                  <c:v>2.2404871331860186</c:v>
                </c:pt>
                <c:pt idx="3141">
                  <c:v>2.2398879906538198</c:v>
                </c:pt>
                <c:pt idx="3142">
                  <c:v>2.2365422290125898</c:v>
                </c:pt>
                <c:pt idx="3143">
                  <c:v>2.2392305154069216</c:v>
                </c:pt>
                <c:pt idx="3144">
                  <c:v>2.2435959152947134</c:v>
                </c:pt>
                <c:pt idx="3145">
                  <c:v>2.2389017402422597</c:v>
                </c:pt>
                <c:pt idx="3146">
                  <c:v>2.241481515714093</c:v>
                </c:pt>
                <c:pt idx="3147">
                  <c:v>2.2406359566423775</c:v>
                </c:pt>
                <c:pt idx="3148">
                  <c:v>2.2382260646736349</c:v>
                </c:pt>
                <c:pt idx="3149">
                  <c:v>2.2387032124059942</c:v>
                </c:pt>
                <c:pt idx="3150">
                  <c:v>2.2424472285809904</c:v>
                </c:pt>
                <c:pt idx="3151">
                  <c:v>2.2411591000402145</c:v>
                </c:pt>
                <c:pt idx="3152">
                  <c:v>2.2440407645802116</c:v>
                </c:pt>
                <c:pt idx="3153">
                  <c:v>2.2430581743133193</c:v>
                </c:pt>
                <c:pt idx="3154">
                  <c:v>2.2417769709870292</c:v>
                </c:pt>
                <c:pt idx="3155">
                  <c:v>2.2432254433623711</c:v>
                </c:pt>
                <c:pt idx="3156">
                  <c:v>2.2394815115465261</c:v>
                </c:pt>
                <c:pt idx="3157">
                  <c:v>2.2414718753455869</c:v>
                </c:pt>
                <c:pt idx="3158">
                  <c:v>2.2443628844742016</c:v>
                </c:pt>
                <c:pt idx="3159">
                  <c:v>2.2510038492070876</c:v>
                </c:pt>
                <c:pt idx="3160">
                  <c:v>2.2535518940662276</c:v>
                </c:pt>
                <c:pt idx="3161">
                  <c:v>2.2544774818222799</c:v>
                </c:pt>
                <c:pt idx="3162">
                  <c:v>2.2564406843906872</c:v>
                </c:pt>
                <c:pt idx="3163">
                  <c:v>2.2595648430515589</c:v>
                </c:pt>
                <c:pt idx="3164">
                  <c:v>2.2612116339569144</c:v>
                </c:pt>
                <c:pt idx="3165">
                  <c:v>2.2581404067553046</c:v>
                </c:pt>
                <c:pt idx="3166">
                  <c:v>2.2579181901614112</c:v>
                </c:pt>
                <c:pt idx="3167">
                  <c:v>2.2602537021881917</c:v>
                </c:pt>
                <c:pt idx="3168">
                  <c:v>2.255950798068779</c:v>
                </c:pt>
                <c:pt idx="3169">
                  <c:v>2.2573429358717196</c:v>
                </c:pt>
                <c:pt idx="3170">
                  <c:v>2.2545640633967143</c:v>
                </c:pt>
                <c:pt idx="3171">
                  <c:v>2.2545493850351277</c:v>
                </c:pt>
                <c:pt idx="3172">
                  <c:v>2.2540890452644415</c:v>
                </c:pt>
                <c:pt idx="3173">
                  <c:v>2.2594328478639949</c:v>
                </c:pt>
                <c:pt idx="3174">
                  <c:v>2.2592682169381253</c:v>
                </c:pt>
                <c:pt idx="3175">
                  <c:v>2.2600847785762883</c:v>
                </c:pt>
                <c:pt idx="3176">
                  <c:v>2.259403337607778</c:v>
                </c:pt>
                <c:pt idx="3177">
                  <c:v>2.2606314434445851</c:v>
                </c:pt>
                <c:pt idx="3178">
                  <c:v>2.2566830514295266</c:v>
                </c:pt>
                <c:pt idx="3179">
                  <c:v>2.2501494128221524</c:v>
                </c:pt>
                <c:pt idx="3180">
                  <c:v>2.2517706880095645</c:v>
                </c:pt>
                <c:pt idx="3181">
                  <c:v>2.2483837561166751</c:v>
                </c:pt>
                <c:pt idx="3182">
                  <c:v>2.2501396973284495</c:v>
                </c:pt>
                <c:pt idx="3183">
                  <c:v>2.2494355894210263</c:v>
                </c:pt>
                <c:pt idx="3184">
                  <c:v>2.2405312496304122</c:v>
                </c:pt>
                <c:pt idx="3185">
                  <c:v>2.2378088864146539</c:v>
                </c:pt>
                <c:pt idx="3186">
                  <c:v>2.2401499472146651</c:v>
                </c:pt>
                <c:pt idx="3187">
                  <c:v>2.2289917551027236</c:v>
                </c:pt>
                <c:pt idx="3188">
                  <c:v>2.2334793813059282</c:v>
                </c:pt>
                <c:pt idx="3189">
                  <c:v>2.2364116165309547</c:v>
                </c:pt>
                <c:pt idx="3190">
                  <c:v>2.2382437364184558</c:v>
                </c:pt>
                <c:pt idx="3191">
                  <c:v>2.2471907764798931</c:v>
                </c:pt>
                <c:pt idx="3192">
                  <c:v>2.2492734307948425</c:v>
                </c:pt>
                <c:pt idx="3193">
                  <c:v>2.2572872371802211</c:v>
                </c:pt>
                <c:pt idx="3194">
                  <c:v>2.254785833959184</c:v>
                </c:pt>
                <c:pt idx="3195">
                  <c:v>2.253745302481863</c:v>
                </c:pt>
                <c:pt idx="3196">
                  <c:v>2.256650960491112</c:v>
                </c:pt>
                <c:pt idx="3197">
                  <c:v>2.253909428846872</c:v>
                </c:pt>
                <c:pt idx="3198">
                  <c:v>2.2541220744346715</c:v>
                </c:pt>
                <c:pt idx="3199">
                  <c:v>2.2587056974892015</c:v>
                </c:pt>
                <c:pt idx="3200">
                  <c:v>2.2567933780301148</c:v>
                </c:pt>
                <c:pt idx="3201">
                  <c:v>2.2605378844135586</c:v>
                </c:pt>
                <c:pt idx="3202">
                  <c:v>2.2639618430880666</c:v>
                </c:pt>
                <c:pt idx="3203">
                  <c:v>2.2672862679695731</c:v>
                </c:pt>
                <c:pt idx="3204">
                  <c:v>2.2641025084022126</c:v>
                </c:pt>
                <c:pt idx="3205">
                  <c:v>2.2622156778091869</c:v>
                </c:pt>
                <c:pt idx="3206">
                  <c:v>2.2638555206785989</c:v>
                </c:pt>
                <c:pt idx="3207">
                  <c:v>2.2615725686023196</c:v>
                </c:pt>
                <c:pt idx="3208">
                  <c:v>2.2632680854367679</c:v>
                </c:pt>
                <c:pt idx="3209">
                  <c:v>2.2648354318069646</c:v>
                </c:pt>
                <c:pt idx="3210">
                  <c:v>2.2642041111898061</c:v>
                </c:pt>
                <c:pt idx="3211">
                  <c:v>2.2611286322685187</c:v>
                </c:pt>
                <c:pt idx="3212">
                  <c:v>2.2559415843913802</c:v>
                </c:pt>
                <c:pt idx="3213">
                  <c:v>2.2574002231872603</c:v>
                </c:pt>
                <c:pt idx="3214">
                  <c:v>2.2600048914979696</c:v>
                </c:pt>
                <c:pt idx="3215">
                  <c:v>2.2520339837611956</c:v>
                </c:pt>
                <c:pt idx="3216">
                  <c:v>2.2552657654633661</c:v>
                </c:pt>
                <c:pt idx="3217">
                  <c:v>2.2554970302761599</c:v>
                </c:pt>
                <c:pt idx="3218">
                  <c:v>2.2543944167694541</c:v>
                </c:pt>
                <c:pt idx="3219">
                  <c:v>2.2560742269954637</c:v>
                </c:pt>
                <c:pt idx="3220">
                  <c:v>2.2564247402998072</c:v>
                </c:pt>
                <c:pt idx="3221">
                  <c:v>2.2600980356443294</c:v>
                </c:pt>
                <c:pt idx="3222">
                  <c:v>2.2648355579359496</c:v>
                </c:pt>
                <c:pt idx="3223">
                  <c:v>2.2672797960220534</c:v>
                </c:pt>
                <c:pt idx="3224">
                  <c:v>2.2642756526458983</c:v>
                </c:pt>
                <c:pt idx="3225">
                  <c:v>2.2647932345348307</c:v>
                </c:pt>
                <c:pt idx="3226">
                  <c:v>2.2626934616529586</c:v>
                </c:pt>
                <c:pt idx="3227">
                  <c:v>2.2577387417663868</c:v>
                </c:pt>
                <c:pt idx="3228">
                  <c:v>2.2718344239956703</c:v>
                </c:pt>
                <c:pt idx="3229">
                  <c:v>2.2734791554905369</c:v>
                </c:pt>
                <c:pt idx="3230">
                  <c:v>2.2672164048397043</c:v>
                </c:pt>
                <c:pt idx="3231">
                  <c:v>2.2662977745448916</c:v>
                </c:pt>
                <c:pt idx="3232">
                  <c:v>2.2764378203131046</c:v>
                </c:pt>
                <c:pt idx="3233">
                  <c:v>2.2739515183405672</c:v>
                </c:pt>
                <c:pt idx="3234">
                  <c:v>2.2670495067188501</c:v>
                </c:pt>
                <c:pt idx="3235">
                  <c:v>2.2662753864765448</c:v>
                </c:pt>
                <c:pt idx="3236">
                  <c:v>2.2661307444504968</c:v>
                </c:pt>
                <c:pt idx="3237">
                  <c:v>2.2678782494382577</c:v>
                </c:pt>
                <c:pt idx="3238">
                  <c:v>2.2690408191134166</c:v>
                </c:pt>
                <c:pt idx="3239">
                  <c:v>2.2732337219902634</c:v>
                </c:pt>
                <c:pt idx="3240">
                  <c:v>2.275131717995174</c:v>
                </c:pt>
                <c:pt idx="3241">
                  <c:v>2.273019058859211</c:v>
                </c:pt>
                <c:pt idx="3242">
                  <c:v>2.2745756446227765</c:v>
                </c:pt>
                <c:pt idx="3243">
                  <c:v>2.2730872700241136</c:v>
                </c:pt>
                <c:pt idx="3244">
                  <c:v>2.2771554194711539</c:v>
                </c:pt>
                <c:pt idx="3245">
                  <c:v>2.2774938746276407</c:v>
                </c:pt>
                <c:pt idx="3246">
                  <c:v>2.2759658701124792</c:v>
                </c:pt>
                <c:pt idx="3247">
                  <c:v>2.2731781831556295</c:v>
                </c:pt>
                <c:pt idx="3248">
                  <c:v>2.2761012963984215</c:v>
                </c:pt>
                <c:pt idx="3249">
                  <c:v>2.2796110414677586</c:v>
                </c:pt>
                <c:pt idx="3250">
                  <c:v>2.2801790063233609</c:v>
                </c:pt>
                <c:pt idx="3251">
                  <c:v>2.2769165788934953</c:v>
                </c:pt>
                <c:pt idx="3252">
                  <c:v>2.2754562857740233</c:v>
                </c:pt>
                <c:pt idx="3253">
                  <c:v>2.2752054479177342</c:v>
                </c:pt>
                <c:pt idx="3254">
                  <c:v>2.2765709420980103</c:v>
                </c:pt>
                <c:pt idx="3255">
                  <c:v>2.2737803633585849</c:v>
                </c:pt>
                <c:pt idx="3256">
                  <c:v>2.2666330296464752</c:v>
                </c:pt>
                <c:pt idx="3257">
                  <c:v>2.2720059990923844</c:v>
                </c:pt>
                <c:pt idx="3258">
                  <c:v>2.2684268112916492</c:v>
                </c:pt>
                <c:pt idx="3259">
                  <c:v>2.2701542620561974</c:v>
                </c:pt>
                <c:pt idx="3260">
                  <c:v>2.2735290903735144</c:v>
                </c:pt>
                <c:pt idx="3261">
                  <c:v>2.2727170729915711</c:v>
                </c:pt>
                <c:pt idx="3262">
                  <c:v>2.2714877100558386</c:v>
                </c:pt>
                <c:pt idx="3263">
                  <c:v>2.2682016165526777</c:v>
                </c:pt>
                <c:pt idx="3264">
                  <c:v>2.2677488916135768</c:v>
                </c:pt>
                <c:pt idx="3265">
                  <c:v>2.2707286156523478</c:v>
                </c:pt>
                <c:pt idx="3266">
                  <c:v>2.2677272471190553</c:v>
                </c:pt>
                <c:pt idx="3267">
                  <c:v>2.2674869991323336</c:v>
                </c:pt>
                <c:pt idx="3268">
                  <c:v>2.2658112208630268</c:v>
                </c:pt>
                <c:pt idx="3269">
                  <c:v>2.2539324327318613</c:v>
                </c:pt>
                <c:pt idx="3270">
                  <c:v>2.2552746517238087</c:v>
                </c:pt>
                <c:pt idx="3271">
                  <c:v>2.2516732520357272</c:v>
                </c:pt>
                <c:pt idx="3272">
                  <c:v>2.2547440937950758</c:v>
                </c:pt>
                <c:pt idx="3273">
                  <c:v>2.2510790555560241</c:v>
                </c:pt>
                <c:pt idx="3274">
                  <c:v>2.2499409757106852</c:v>
                </c:pt>
                <c:pt idx="3275">
                  <c:v>2.2446209471891598</c:v>
                </c:pt>
                <c:pt idx="3276">
                  <c:v>2.2432193119535802</c:v>
                </c:pt>
                <c:pt idx="3277">
                  <c:v>2.2558021689915781</c:v>
                </c:pt>
                <c:pt idx="3278">
                  <c:v>2.2493333392675758</c:v>
                </c:pt>
                <c:pt idx="3279">
                  <c:v>2.2514978135248418</c:v>
                </c:pt>
                <c:pt idx="3280">
                  <c:v>2.2472507818580674</c:v>
                </c:pt>
                <c:pt idx="3281">
                  <c:v>2.2450624962952181</c:v>
                </c:pt>
                <c:pt idx="3282">
                  <c:v>2.247259571963399</c:v>
                </c:pt>
                <c:pt idx="3283">
                  <c:v>2.2563666530230857</c:v>
                </c:pt>
                <c:pt idx="3284">
                  <c:v>2.2573675843992667</c:v>
                </c:pt>
                <c:pt idx="3285">
                  <c:v>2.2524100719328812</c:v>
                </c:pt>
                <c:pt idx="3286">
                  <c:v>2.2604769094413451</c:v>
                </c:pt>
                <c:pt idx="3287">
                  <c:v>2.2633631343386158</c:v>
                </c:pt>
                <c:pt idx="3288">
                  <c:v>2.2635403767246456</c:v>
                </c:pt>
                <c:pt idx="3289">
                  <c:v>2.2620926660793819</c:v>
                </c:pt>
                <c:pt idx="3290">
                  <c:v>2.2612015897251037</c:v>
                </c:pt>
                <c:pt idx="3291">
                  <c:v>2.2624977404317095</c:v>
                </c:pt>
                <c:pt idx="3292">
                  <c:v>2.268461107506313</c:v>
                </c:pt>
                <c:pt idx="3293">
                  <c:v>2.2711363868640531</c:v>
                </c:pt>
                <c:pt idx="3294">
                  <c:v>2.273607384611311</c:v>
                </c:pt>
                <c:pt idx="3295">
                  <c:v>2.2737732078106889</c:v>
                </c:pt>
                <c:pt idx="3296">
                  <c:v>2.2740595396109056</c:v>
                </c:pt>
                <c:pt idx="3297">
                  <c:v>2.2748243389710092</c:v>
                </c:pt>
                <c:pt idx="3298">
                  <c:v>2.2764147758017068</c:v>
                </c:pt>
                <c:pt idx="3299">
                  <c:v>2.2851572670432496</c:v>
                </c:pt>
                <c:pt idx="3300">
                  <c:v>2.2815814792602547</c:v>
                </c:pt>
                <c:pt idx="3301">
                  <c:v>2.2768464113478464</c:v>
                </c:pt>
                <c:pt idx="3302">
                  <c:v>2.2769695959470986</c:v>
                </c:pt>
                <c:pt idx="3303">
                  <c:v>2.2757558815158854</c:v>
                </c:pt>
                <c:pt idx="3304">
                  <c:v>2.2831094894062929</c:v>
                </c:pt>
                <c:pt idx="3305">
                  <c:v>2.2792109767202744</c:v>
                </c:pt>
                <c:pt idx="3306">
                  <c:v>2.2836800327231903</c:v>
                </c:pt>
                <c:pt idx="3307">
                  <c:v>2.2859131765339393</c:v>
                </c:pt>
                <c:pt idx="3308">
                  <c:v>2.2874997182021324</c:v>
                </c:pt>
                <c:pt idx="3309">
                  <c:v>2.2871936815644744</c:v>
                </c:pt>
                <c:pt idx="3310">
                  <c:v>2.2804465755957399</c:v>
                </c:pt>
                <c:pt idx="3311">
                  <c:v>2.2795936844673976</c:v>
                </c:pt>
                <c:pt idx="3312">
                  <c:v>2.27429888679674</c:v>
                </c:pt>
                <c:pt idx="3313">
                  <c:v>2.2782286742481546</c:v>
                </c:pt>
                <c:pt idx="3314">
                  <c:v>2.2802931516832556</c:v>
                </c:pt>
                <c:pt idx="3315">
                  <c:v>2.2807533142935021</c:v>
                </c:pt>
                <c:pt idx="3316">
                  <c:v>2.2848017233218769</c:v>
                </c:pt>
                <c:pt idx="3317">
                  <c:v>2.2881143512685331</c:v>
                </c:pt>
                <c:pt idx="3318">
                  <c:v>2.2934448382131123</c:v>
                </c:pt>
                <c:pt idx="3319">
                  <c:v>2.2952079962117837</c:v>
                </c:pt>
                <c:pt idx="3320">
                  <c:v>2.2930288622028447</c:v>
                </c:pt>
                <c:pt idx="3321">
                  <c:v>2.290625291424806</c:v>
                </c:pt>
                <c:pt idx="3322">
                  <c:v>2.2885849637032605</c:v>
                </c:pt>
                <c:pt idx="3323">
                  <c:v>2.2873674516557418</c:v>
                </c:pt>
                <c:pt idx="3324">
                  <c:v>2.2907957086938908</c:v>
                </c:pt>
                <c:pt idx="3325">
                  <c:v>2.2880449608289468</c:v>
                </c:pt>
                <c:pt idx="3326">
                  <c:v>2.2852402577771276</c:v>
                </c:pt>
                <c:pt idx="3327">
                  <c:v>2.2859745299561851</c:v>
                </c:pt>
                <c:pt idx="3328">
                  <c:v>2.2810788471885894</c:v>
                </c:pt>
                <c:pt idx="3329">
                  <c:v>2.278742515078235</c:v>
                </c:pt>
                <c:pt idx="3330">
                  <c:v>2.2768119116494323</c:v>
                </c:pt>
                <c:pt idx="3331">
                  <c:v>2.281699727285063</c:v>
                </c:pt>
                <c:pt idx="3332">
                  <c:v>2.2821187044199811</c:v>
                </c:pt>
                <c:pt idx="3333">
                  <c:v>2.2792108000534448</c:v>
                </c:pt>
                <c:pt idx="3334">
                  <c:v>2.2862703316223749</c:v>
                </c:pt>
                <c:pt idx="3335">
                  <c:v>2.2904967306034161</c:v>
                </c:pt>
                <c:pt idx="3336">
                  <c:v>2.2896216839891879</c:v>
                </c:pt>
                <c:pt idx="3337">
                  <c:v>2.2996357155999445</c:v>
                </c:pt>
                <c:pt idx="3338">
                  <c:v>2.2980628841258697</c:v>
                </c:pt>
                <c:pt idx="3339">
                  <c:v>2.3022880335076881</c:v>
                </c:pt>
                <c:pt idx="3340">
                  <c:v>2.3002148572896819</c:v>
                </c:pt>
                <c:pt idx="3341">
                  <c:v>2.3058610713807397</c:v>
                </c:pt>
                <c:pt idx="3342">
                  <c:v>2.2947256420789492</c:v>
                </c:pt>
                <c:pt idx="3343">
                  <c:v>2.2944374376283929</c:v>
                </c:pt>
                <c:pt idx="3344">
                  <c:v>2.2957821001276573</c:v>
                </c:pt>
                <c:pt idx="3345">
                  <c:v>2.2871065216363982</c:v>
                </c:pt>
                <c:pt idx="3346">
                  <c:v>2.2875791957268174</c:v>
                </c:pt>
                <c:pt idx="3347">
                  <c:v>2.2853556567184681</c:v>
                </c:pt>
                <c:pt idx="3348">
                  <c:v>2.2822881876452707</c:v>
                </c:pt>
                <c:pt idx="3349">
                  <c:v>2.2831696118041993</c:v>
                </c:pt>
                <c:pt idx="3350">
                  <c:v>2.2789095873062903</c:v>
                </c:pt>
                <c:pt idx="3351">
                  <c:v>2.2844800290083573</c:v>
                </c:pt>
                <c:pt idx="3352">
                  <c:v>2.2947533245245642</c:v>
                </c:pt>
                <c:pt idx="3353">
                  <c:v>2.2902741338056281</c:v>
                </c:pt>
                <c:pt idx="3354">
                  <c:v>2.2898987636643944</c:v>
                </c:pt>
                <c:pt idx="3355">
                  <c:v>2.2922658617821381</c:v>
                </c:pt>
                <c:pt idx="3356">
                  <c:v>2.2938593659959436</c:v>
                </c:pt>
                <c:pt idx="3357">
                  <c:v>2.2903874034149827</c:v>
                </c:pt>
                <c:pt idx="3358">
                  <c:v>2.2968758391084854</c:v>
                </c:pt>
                <c:pt idx="3359">
                  <c:v>2.2989024662676476</c:v>
                </c:pt>
                <c:pt idx="3360">
                  <c:v>2.3035335379918083</c:v>
                </c:pt>
                <c:pt idx="3361">
                  <c:v>2.3108819547370598</c:v>
                </c:pt>
                <c:pt idx="3362">
                  <c:v>2.3100497685745411</c:v>
                </c:pt>
                <c:pt idx="3363">
                  <c:v>2.3099366981509379</c:v>
                </c:pt>
                <c:pt idx="3364">
                  <c:v>2.3113623903201761</c:v>
                </c:pt>
                <c:pt idx="3365">
                  <c:v>2.3134162894361885</c:v>
                </c:pt>
                <c:pt idx="3366">
                  <c:v>2.3147023282623729</c:v>
                </c:pt>
                <c:pt idx="3367">
                  <c:v>2.3203505171831358</c:v>
                </c:pt>
                <c:pt idx="3368">
                  <c:v>2.3241885226912378</c:v>
                </c:pt>
                <c:pt idx="3369">
                  <c:v>2.3228873395451997</c:v>
                </c:pt>
                <c:pt idx="3370">
                  <c:v>2.328517486342331</c:v>
                </c:pt>
                <c:pt idx="3371">
                  <c:v>2.3300473683508365</c:v>
                </c:pt>
                <c:pt idx="3372">
                  <c:v>2.3352766513769883</c:v>
                </c:pt>
                <c:pt idx="3373">
                  <c:v>2.3294833612174197</c:v>
                </c:pt>
                <c:pt idx="3374">
                  <c:v>2.3297311838061896</c:v>
                </c:pt>
                <c:pt idx="3375">
                  <c:v>2.3284097844601006</c:v>
                </c:pt>
                <c:pt idx="3376">
                  <c:v>2.3200336968285402</c:v>
                </c:pt>
                <c:pt idx="3377">
                  <c:v>2.3196703171373825</c:v>
                </c:pt>
                <c:pt idx="3378">
                  <c:v>2.3201955137973425</c:v>
                </c:pt>
                <c:pt idx="3379">
                  <c:v>2.3248515464719315</c:v>
                </c:pt>
                <c:pt idx="3380">
                  <c:v>2.325477381063445</c:v>
                </c:pt>
                <c:pt idx="3381">
                  <c:v>2.326302348808563</c:v>
                </c:pt>
                <c:pt idx="3382">
                  <c:v>2.3318601464808069</c:v>
                </c:pt>
                <c:pt idx="3383">
                  <c:v>2.3295570867454338</c:v>
                </c:pt>
                <c:pt idx="3384">
                  <c:v>2.3285758978403526</c:v>
                </c:pt>
                <c:pt idx="3385">
                  <c:v>2.3254456073935335</c:v>
                </c:pt>
                <c:pt idx="3386">
                  <c:v>2.3263421664667523</c:v>
                </c:pt>
                <c:pt idx="3387">
                  <c:v>2.3222477717008911</c:v>
                </c:pt>
                <c:pt idx="3388">
                  <c:v>2.3248402397442027</c:v>
                </c:pt>
                <c:pt idx="3389">
                  <c:v>2.3260816335337817</c:v>
                </c:pt>
                <c:pt idx="3390">
                  <c:v>2.3286680073659429</c:v>
                </c:pt>
                <c:pt idx="3391">
                  <c:v>2.3216822206028778</c:v>
                </c:pt>
                <c:pt idx="3392">
                  <c:v>2.3202362799112159</c:v>
                </c:pt>
                <c:pt idx="3393">
                  <c:v>2.3170878593704014</c:v>
                </c:pt>
                <c:pt idx="3394">
                  <c:v>2.3129569983160203</c:v>
                </c:pt>
                <c:pt idx="3395">
                  <c:v>2.3132286080605762</c:v>
                </c:pt>
                <c:pt idx="3396">
                  <c:v>2.3115098066257902</c:v>
                </c:pt>
                <c:pt idx="3397">
                  <c:v>2.3130261916218111</c:v>
                </c:pt>
                <c:pt idx="3398">
                  <c:v>2.3109175946493594</c:v>
                </c:pt>
                <c:pt idx="3399">
                  <c:v>2.3082687744619466</c:v>
                </c:pt>
                <c:pt idx="3400">
                  <c:v>2.3045895534496674</c:v>
                </c:pt>
                <c:pt idx="3401">
                  <c:v>2.3075788783099296</c:v>
                </c:pt>
                <c:pt idx="3402">
                  <c:v>2.3053353064646571</c:v>
                </c:pt>
                <c:pt idx="3403">
                  <c:v>2.3079525363579276</c:v>
                </c:pt>
                <c:pt idx="3404">
                  <c:v>2.3169683625561457</c:v>
                </c:pt>
                <c:pt idx="3405">
                  <c:v>2.3211895028279379</c:v>
                </c:pt>
                <c:pt idx="3406">
                  <c:v>2.3234856666518668</c:v>
                </c:pt>
                <c:pt idx="3407">
                  <c:v>2.3286370502584264</c:v>
                </c:pt>
                <c:pt idx="3408">
                  <c:v>2.3288368809097761</c:v>
                </c:pt>
                <c:pt idx="3409">
                  <c:v>2.3317103850352963</c:v>
                </c:pt>
                <c:pt idx="3410">
                  <c:v>2.3286947387825867</c:v>
                </c:pt>
                <c:pt idx="3411">
                  <c:v>2.3348026836164619</c:v>
                </c:pt>
                <c:pt idx="3412">
                  <c:v>2.3382759238881814</c:v>
                </c:pt>
                <c:pt idx="3413">
                  <c:v>2.3382082309784624</c:v>
                </c:pt>
                <c:pt idx="3414">
                  <c:v>2.3418999518863299</c:v>
                </c:pt>
                <c:pt idx="3415">
                  <c:v>2.3433893831929402</c:v>
                </c:pt>
                <c:pt idx="3416">
                  <c:v>2.3389731486076828</c:v>
                </c:pt>
                <c:pt idx="3417">
                  <c:v>2.3378756141220545</c:v>
                </c:pt>
                <c:pt idx="3418">
                  <c:v>2.3393615817357647</c:v>
                </c:pt>
                <c:pt idx="3419">
                  <c:v>2.3394552356026557</c:v>
                </c:pt>
                <c:pt idx="3420">
                  <c:v>2.3391530408189523</c:v>
                </c:pt>
                <c:pt idx="3421">
                  <c:v>2.3401443293625999</c:v>
                </c:pt>
                <c:pt idx="3422">
                  <c:v>2.3367920710028844</c:v>
                </c:pt>
                <c:pt idx="3423">
                  <c:v>2.3406159793028269</c:v>
                </c:pt>
                <c:pt idx="3424">
                  <c:v>2.3479954379145616</c:v>
                </c:pt>
                <c:pt idx="3425">
                  <c:v>2.3581254928506485</c:v>
                </c:pt>
                <c:pt idx="3426">
                  <c:v>2.3613938816195299</c:v>
                </c:pt>
                <c:pt idx="3427">
                  <c:v>2.3685699289546545</c:v>
                </c:pt>
                <c:pt idx="3428">
                  <c:v>2.3698949673477046</c:v>
                </c:pt>
                <c:pt idx="3429">
                  <c:v>2.3638971829716002</c:v>
                </c:pt>
                <c:pt idx="3430">
                  <c:v>2.3742439595623903</c:v>
                </c:pt>
                <c:pt idx="3431">
                  <c:v>2.3738490598240762</c:v>
                </c:pt>
                <c:pt idx="3432">
                  <c:v>2.3751802082771101</c:v>
                </c:pt>
                <c:pt idx="3433">
                  <c:v>2.3771201874792465</c:v>
                </c:pt>
                <c:pt idx="3434">
                  <c:v>2.3880652248420442</c:v>
                </c:pt>
                <c:pt idx="3435">
                  <c:v>2.4061919226767658</c:v>
                </c:pt>
                <c:pt idx="3436">
                  <c:v>2.3987142184873251</c:v>
                </c:pt>
                <c:pt idx="3437">
                  <c:v>2.4005114466606456</c:v>
                </c:pt>
                <c:pt idx="3438">
                  <c:v>2.398803090165444</c:v>
                </c:pt>
                <c:pt idx="3439">
                  <c:v>2.4024939265725016</c:v>
                </c:pt>
                <c:pt idx="3440">
                  <c:v>2.4085977880661056</c:v>
                </c:pt>
                <c:pt idx="3441">
                  <c:v>2.4089173450919668</c:v>
                </c:pt>
                <c:pt idx="3442">
                  <c:v>2.4116456114766653</c:v>
                </c:pt>
                <c:pt idx="3443">
                  <c:v>2.4106440808932312</c:v>
                </c:pt>
                <c:pt idx="3444">
                  <c:v>2.4042570063795501</c:v>
                </c:pt>
                <c:pt idx="3445">
                  <c:v>2.4110160336221367</c:v>
                </c:pt>
                <c:pt idx="3446">
                  <c:v>2.4145165612356094</c:v>
                </c:pt>
                <c:pt idx="3447">
                  <c:v>2.4122929585383717</c:v>
                </c:pt>
                <c:pt idx="3448">
                  <c:v>2.4114151269760136</c:v>
                </c:pt>
                <c:pt idx="3449">
                  <c:v>2.4155844828154538</c:v>
                </c:pt>
                <c:pt idx="3450">
                  <c:v>2.4213190130272086</c:v>
                </c:pt>
                <c:pt idx="3451">
                  <c:v>2.4217194842136309</c:v>
                </c:pt>
                <c:pt idx="3452">
                  <c:v>2.4196208083819664</c:v>
                </c:pt>
                <c:pt idx="3453">
                  <c:v>2.4216440690693064</c:v>
                </c:pt>
                <c:pt idx="3454">
                  <c:v>2.4244471538373342</c:v>
                </c:pt>
                <c:pt idx="3455">
                  <c:v>2.4220846792532629</c:v>
                </c:pt>
                <c:pt idx="3456">
                  <c:v>2.4176446148772825</c:v>
                </c:pt>
                <c:pt idx="3457">
                  <c:v>2.4193248417802811</c:v>
                </c:pt>
                <c:pt idx="3458">
                  <c:v>2.4201237498281607</c:v>
                </c:pt>
                <c:pt idx="3459">
                  <c:v>2.4360899763538759</c:v>
                </c:pt>
                <c:pt idx="3460">
                  <c:v>2.4440329625684796</c:v>
                </c:pt>
                <c:pt idx="3461">
                  <c:v>2.4441215782423273</c:v>
                </c:pt>
                <c:pt idx="3462">
                  <c:v>2.4461954836744817</c:v>
                </c:pt>
                <c:pt idx="3463">
                  <c:v>2.447782483858354</c:v>
                </c:pt>
                <c:pt idx="3464">
                  <c:v>2.4446968983524981</c:v>
                </c:pt>
                <c:pt idx="3465">
                  <c:v>2.4453340440050475</c:v>
                </c:pt>
                <c:pt idx="3466">
                  <c:v>2.4450215241440865</c:v>
                </c:pt>
                <c:pt idx="3467">
                  <c:v>2.4360158315783913</c:v>
                </c:pt>
                <c:pt idx="3468">
                  <c:v>2.4342295363391782</c:v>
                </c:pt>
                <c:pt idx="3469">
                  <c:v>2.4298815322050209</c:v>
                </c:pt>
                <c:pt idx="3470">
                  <c:v>2.4398470491427133</c:v>
                </c:pt>
                <c:pt idx="3471">
                  <c:v>2.4399284209576599</c:v>
                </c:pt>
                <c:pt idx="3472">
                  <c:v>2.4408102050156568</c:v>
                </c:pt>
                <c:pt idx="3473">
                  <c:v>2.4478336544286998</c:v>
                </c:pt>
                <c:pt idx="3474">
                  <c:v>2.4404608587976111</c:v>
                </c:pt>
                <c:pt idx="3475">
                  <c:v>2.440335300038579</c:v>
                </c:pt>
                <c:pt idx="3476">
                  <c:v>2.4391840644949601</c:v>
                </c:pt>
                <c:pt idx="3477">
                  <c:v>2.4305233344859465</c:v>
                </c:pt>
                <c:pt idx="3478">
                  <c:v>2.4263124209164997</c:v>
                </c:pt>
                <c:pt idx="3479">
                  <c:v>2.4251304777073885</c:v>
                </c:pt>
                <c:pt idx="3480">
                  <c:v>2.4275006248886863</c:v>
                </c:pt>
                <c:pt idx="3481">
                  <c:v>2.4101931463920816</c:v>
                </c:pt>
                <c:pt idx="3482">
                  <c:v>2.4115425006290767</c:v>
                </c:pt>
                <c:pt idx="3483">
                  <c:v>2.406792341618031</c:v>
                </c:pt>
                <c:pt idx="3484">
                  <c:v>2.4061146121404047</c:v>
                </c:pt>
                <c:pt idx="3485">
                  <c:v>2.4177701135287597</c:v>
                </c:pt>
                <c:pt idx="3486">
                  <c:v>2.4181584560677867</c:v>
                </c:pt>
                <c:pt idx="3487">
                  <c:v>2.4151079048788091</c:v>
                </c:pt>
                <c:pt idx="3488">
                  <c:v>2.4200188233365236</c:v>
                </c:pt>
                <c:pt idx="3489">
                  <c:v>2.4229444240275524</c:v>
                </c:pt>
                <c:pt idx="3490">
                  <c:v>2.4181415316078136</c:v>
                </c:pt>
                <c:pt idx="3491">
                  <c:v>2.4193041190948379</c:v>
                </c:pt>
                <c:pt idx="3492">
                  <c:v>2.4253002115612783</c:v>
                </c:pt>
                <c:pt idx="3493">
                  <c:v>2.4239330067864175</c:v>
                </c:pt>
                <c:pt idx="3494">
                  <c:v>2.4204439968122236</c:v>
                </c:pt>
                <c:pt idx="3495">
                  <c:v>2.420877979989581</c:v>
                </c:pt>
                <c:pt idx="3496">
                  <c:v>2.4272592364180419</c:v>
                </c:pt>
                <c:pt idx="3497">
                  <c:v>2.4317571375435882</c:v>
                </c:pt>
                <c:pt idx="3498">
                  <c:v>2.4320774231882534</c:v>
                </c:pt>
                <c:pt idx="3499">
                  <c:v>2.4316462272796184</c:v>
                </c:pt>
                <c:pt idx="3500">
                  <c:v>2.4328898692192769</c:v>
                </c:pt>
                <c:pt idx="3501">
                  <c:v>2.4321949831357053</c:v>
                </c:pt>
                <c:pt idx="3502">
                  <c:v>2.430058056879453</c:v>
                </c:pt>
                <c:pt idx="3503">
                  <c:v>2.4298683312421545</c:v>
                </c:pt>
                <c:pt idx="3504">
                  <c:v>2.4267200275805685</c:v>
                </c:pt>
                <c:pt idx="3505">
                  <c:v>2.4282272715071529</c:v>
                </c:pt>
                <c:pt idx="3506">
                  <c:v>2.4370751335912377</c:v>
                </c:pt>
                <c:pt idx="3507">
                  <c:v>2.4355422656076628</c:v>
                </c:pt>
                <c:pt idx="3508">
                  <c:v>2.4349935670481537</c:v>
                </c:pt>
                <c:pt idx="3509">
                  <c:v>2.4313756370778847</c:v>
                </c:pt>
                <c:pt idx="3510">
                  <c:v>2.4313280778725832</c:v>
                </c:pt>
                <c:pt idx="3511">
                  <c:v>2.4338584262452518</c:v>
                </c:pt>
                <c:pt idx="3512">
                  <c:v>2.4398200331699811</c:v>
                </c:pt>
                <c:pt idx="3513">
                  <c:v>2.4494693976991586</c:v>
                </c:pt>
                <c:pt idx="3514">
                  <c:v>2.4519876036083099</c:v>
                </c:pt>
                <c:pt idx="3515">
                  <c:v>2.4521588268529046</c:v>
                </c:pt>
                <c:pt idx="3516">
                  <c:v>2.4480825576184531</c:v>
                </c:pt>
                <c:pt idx="3517">
                  <c:v>2.4466170913572625</c:v>
                </c:pt>
                <c:pt idx="3518">
                  <c:v>2.4506199144819956</c:v>
                </c:pt>
                <c:pt idx="3519">
                  <c:v>2.4500467143234355</c:v>
                </c:pt>
                <c:pt idx="3520">
                  <c:v>2.461893832740909</c:v>
                </c:pt>
                <c:pt idx="3521">
                  <c:v>2.4645767340773119</c:v>
                </c:pt>
                <c:pt idx="3522">
                  <c:v>2.4623832958779035</c:v>
                </c:pt>
                <c:pt idx="3523">
                  <c:v>2.4613461377917556</c:v>
                </c:pt>
                <c:pt idx="3524">
                  <c:v>2.4628964193475924</c:v>
                </c:pt>
                <c:pt idx="3525">
                  <c:v>2.4533957026617434</c:v>
                </c:pt>
                <c:pt idx="3526">
                  <c:v>2.4532235373099875</c:v>
                </c:pt>
                <c:pt idx="3527">
                  <c:v>2.4522616277713656</c:v>
                </c:pt>
                <c:pt idx="3528">
                  <c:v>2.4526836732975803</c:v>
                </c:pt>
                <c:pt idx="3529">
                  <c:v>2.4554664097307546</c:v>
                </c:pt>
                <c:pt idx="3530">
                  <c:v>2.4579277765348988</c:v>
                </c:pt>
                <c:pt idx="3531">
                  <c:v>2.4569153427886863</c:v>
                </c:pt>
                <c:pt idx="3532">
                  <c:v>2.456628101941948</c:v>
                </c:pt>
                <c:pt idx="3533">
                  <c:v>2.4530622282653818</c:v>
                </c:pt>
                <c:pt idx="3534">
                  <c:v>2.4568143111120238</c:v>
                </c:pt>
                <c:pt idx="3535">
                  <c:v>2.4541845195730163</c:v>
                </c:pt>
                <c:pt idx="3536">
                  <c:v>2.4563171319405179</c:v>
                </c:pt>
                <c:pt idx="3537">
                  <c:v>2.4594541742252121</c:v>
                </c:pt>
                <c:pt idx="3538">
                  <c:v>2.4624012282464554</c:v>
                </c:pt>
                <c:pt idx="3539">
                  <c:v>2.4632849823050353</c:v>
                </c:pt>
                <c:pt idx="3540">
                  <c:v>2.4632177967475211</c:v>
                </c:pt>
                <c:pt idx="3541">
                  <c:v>2.4650008110464223</c:v>
                </c:pt>
                <c:pt idx="3542">
                  <c:v>2.4631471458886454</c:v>
                </c:pt>
                <c:pt idx="3543">
                  <c:v>2.4606616565063684</c:v>
                </c:pt>
                <c:pt idx="3544">
                  <c:v>2.4580693898248205</c:v>
                </c:pt>
                <c:pt idx="3545">
                  <c:v>2.4542125049096373</c:v>
                </c:pt>
                <c:pt idx="3546">
                  <c:v>2.4497702019431946</c:v>
                </c:pt>
                <c:pt idx="3547">
                  <c:v>2.4492150435705087</c:v>
                </c:pt>
                <c:pt idx="3548">
                  <c:v>2.453988597169432</c:v>
                </c:pt>
                <c:pt idx="3549">
                  <c:v>2.4514147392203407</c:v>
                </c:pt>
                <c:pt idx="3550">
                  <c:v>2.4584562546750628</c:v>
                </c:pt>
                <c:pt idx="3551">
                  <c:v>2.4569647676676216</c:v>
                </c:pt>
                <c:pt idx="3552">
                  <c:v>2.4594086850426362</c:v>
                </c:pt>
                <c:pt idx="3553">
                  <c:v>2.4601526665061137</c:v>
                </c:pt>
                <c:pt idx="3554">
                  <c:v>2.4621373673578395</c:v>
                </c:pt>
                <c:pt idx="3555">
                  <c:v>2.4672649751503837</c:v>
                </c:pt>
                <c:pt idx="3556">
                  <c:v>2.4633293787092145</c:v>
                </c:pt>
                <c:pt idx="3557">
                  <c:v>2.4608379690349103</c:v>
                </c:pt>
                <c:pt idx="3558">
                  <c:v>2.4633647282437141</c:v>
                </c:pt>
                <c:pt idx="3559">
                  <c:v>2.465418629156034</c:v>
                </c:pt>
                <c:pt idx="3560">
                  <c:v>2.4645265201121669</c:v>
                </c:pt>
                <c:pt idx="3561">
                  <c:v>2.4696363955657361</c:v>
                </c:pt>
                <c:pt idx="3562">
                  <c:v>2.4684315346490897</c:v>
                </c:pt>
                <c:pt idx="3563">
                  <c:v>2.4680909152507793</c:v>
                </c:pt>
                <c:pt idx="3564">
                  <c:v>2.4671480733691236</c:v>
                </c:pt>
                <c:pt idx="3565">
                  <c:v>2.472802291598283</c:v>
                </c:pt>
                <c:pt idx="3566">
                  <c:v>2.4738441916035536</c:v>
                </c:pt>
                <c:pt idx="3567">
                  <c:v>2.4778605248638628</c:v>
                </c:pt>
                <c:pt idx="3568">
                  <c:v>2.4838187820284165</c:v>
                </c:pt>
                <c:pt idx="3569">
                  <c:v>2.4874255179964635</c:v>
                </c:pt>
                <c:pt idx="3570">
                  <c:v>2.4918712065513695</c:v>
                </c:pt>
                <c:pt idx="3571">
                  <c:v>2.490758216188925</c:v>
                </c:pt>
                <c:pt idx="3572">
                  <c:v>2.4871515192400016</c:v>
                </c:pt>
                <c:pt idx="3573">
                  <c:v>2.4890438651918889</c:v>
                </c:pt>
                <c:pt idx="3574">
                  <c:v>2.4870477214860847</c:v>
                </c:pt>
                <c:pt idx="3575">
                  <c:v>2.4810210352321587</c:v>
                </c:pt>
                <c:pt idx="3576">
                  <c:v>2.4819677825940234</c:v>
                </c:pt>
                <c:pt idx="3577">
                  <c:v>2.4850013554593509</c:v>
                </c:pt>
                <c:pt idx="3578">
                  <c:v>2.4861050186554254</c:v>
                </c:pt>
                <c:pt idx="3579">
                  <c:v>2.4812528840742738</c:v>
                </c:pt>
                <c:pt idx="3580">
                  <c:v>2.4819562741690691</c:v>
                </c:pt>
                <c:pt idx="3581">
                  <c:v>2.4803524113719715</c:v>
                </c:pt>
                <c:pt idx="3582">
                  <c:v>2.4796067098658434</c:v>
                </c:pt>
                <c:pt idx="3583">
                  <c:v>2.4799489272053554</c:v>
                </c:pt>
                <c:pt idx="3584">
                  <c:v>2.480465504354902</c:v>
                </c:pt>
                <c:pt idx="3585">
                  <c:v>2.4822649547588926</c:v>
                </c:pt>
                <c:pt idx="3586">
                  <c:v>2.4837389220696489</c:v>
                </c:pt>
                <c:pt idx="3587">
                  <c:v>2.4857147635951331</c:v>
                </c:pt>
                <c:pt idx="3588">
                  <c:v>2.4875918214516548</c:v>
                </c:pt>
                <c:pt idx="3589">
                  <c:v>2.4903711846818588</c:v>
                </c:pt>
                <c:pt idx="3590">
                  <c:v>2.4874433688932696</c:v>
                </c:pt>
                <c:pt idx="3591">
                  <c:v>2.4860939052001729</c:v>
                </c:pt>
                <c:pt idx="3592">
                  <c:v>2.4872792076711105</c:v>
                </c:pt>
                <c:pt idx="3593">
                  <c:v>2.4845648128468452</c:v>
                </c:pt>
                <c:pt idx="3594">
                  <c:v>2.4823501045039569</c:v>
                </c:pt>
                <c:pt idx="3595">
                  <c:v>2.4844655531490067</c:v>
                </c:pt>
                <c:pt idx="3596">
                  <c:v>2.4849442326468698</c:v>
                </c:pt>
                <c:pt idx="3597">
                  <c:v>2.4843551593631261</c:v>
                </c:pt>
                <c:pt idx="3598">
                  <c:v>2.4863351896724475</c:v>
                </c:pt>
                <c:pt idx="3599">
                  <c:v>2.4891051074550861</c:v>
                </c:pt>
                <c:pt idx="3600">
                  <c:v>2.4887612833307524</c:v>
                </c:pt>
                <c:pt idx="3601">
                  <c:v>2.4858587411463278</c:v>
                </c:pt>
                <c:pt idx="3602">
                  <c:v>2.4862237617201854</c:v>
                </c:pt>
                <c:pt idx="3603">
                  <c:v>2.4899457415269639</c:v>
                </c:pt>
                <c:pt idx="3604">
                  <c:v>2.4895099030178094</c:v>
                </c:pt>
                <c:pt idx="3605">
                  <c:v>2.4924197321263373</c:v>
                </c:pt>
                <c:pt idx="3606">
                  <c:v>2.4919038228997001</c:v>
                </c:pt>
                <c:pt idx="3607">
                  <c:v>2.4944798526767009</c:v>
                </c:pt>
                <c:pt idx="3608">
                  <c:v>2.49388876066027</c:v>
                </c:pt>
                <c:pt idx="3609">
                  <c:v>2.4913584193602074</c:v>
                </c:pt>
                <c:pt idx="3610">
                  <c:v>2.491738388706775</c:v>
                </c:pt>
                <c:pt idx="3611">
                  <c:v>2.4921647561307565</c:v>
                </c:pt>
                <c:pt idx="3612">
                  <c:v>2.4934256470538414</c:v>
                </c:pt>
                <c:pt idx="3613">
                  <c:v>2.4923471811211866</c:v>
                </c:pt>
                <c:pt idx="3614">
                  <c:v>2.4956480517101634</c:v>
                </c:pt>
                <c:pt idx="3615">
                  <c:v>2.4998872066182494</c:v>
                </c:pt>
                <c:pt idx="3616">
                  <c:v>2.4979504334853768</c:v>
                </c:pt>
                <c:pt idx="3617">
                  <c:v>2.4985893753745567</c:v>
                </c:pt>
                <c:pt idx="3618">
                  <c:v>2.4973549451743882</c:v>
                </c:pt>
                <c:pt idx="3619">
                  <c:v>2.5014257524298853</c:v>
                </c:pt>
                <c:pt idx="3620">
                  <c:v>2.5036037467201893</c:v>
                </c:pt>
                <c:pt idx="3621">
                  <c:v>2.5028985507385197</c:v>
                </c:pt>
                <c:pt idx="3622">
                  <c:v>2.5025004834958939</c:v>
                </c:pt>
                <c:pt idx="3623">
                  <c:v>2.5011480001226354</c:v>
                </c:pt>
                <c:pt idx="3624">
                  <c:v>2.5016855575394104</c:v>
                </c:pt>
                <c:pt idx="3625">
                  <c:v>2.5027462316297284</c:v>
                </c:pt>
                <c:pt idx="3626">
                  <c:v>2.504184918264686</c:v>
                </c:pt>
                <c:pt idx="3627">
                  <c:v>2.5069100795519828</c:v>
                </c:pt>
                <c:pt idx="3628">
                  <c:v>2.5116708380824457</c:v>
                </c:pt>
                <c:pt idx="3629">
                  <c:v>2.5112399523369335</c:v>
                </c:pt>
                <c:pt idx="3630">
                  <c:v>2.5120401813580635</c:v>
                </c:pt>
                <c:pt idx="3631">
                  <c:v>2.5124188461491412</c:v>
                </c:pt>
                <c:pt idx="3632">
                  <c:v>2.5126292229844922</c:v>
                </c:pt>
                <c:pt idx="3633">
                  <c:v>2.516465556396406</c:v>
                </c:pt>
                <c:pt idx="3634">
                  <c:v>2.5190487875722787</c:v>
                </c:pt>
                <c:pt idx="3635">
                  <c:v>2.5227814637738155</c:v>
                </c:pt>
                <c:pt idx="3636">
                  <c:v>2.5224668785269579</c:v>
                </c:pt>
                <c:pt idx="3637">
                  <c:v>2.5229684628608062</c:v>
                </c:pt>
                <c:pt idx="3638">
                  <c:v>2.5223641085354651</c:v>
                </c:pt>
                <c:pt idx="3639">
                  <c:v>2.520601941545547</c:v>
                </c:pt>
                <c:pt idx="3640">
                  <c:v>2.5248738928383339</c:v>
                </c:pt>
                <c:pt idx="3641">
                  <c:v>2.5243004308891224</c:v>
                </c:pt>
                <c:pt idx="3642">
                  <c:v>2.5276523848012005</c:v>
                </c:pt>
                <c:pt idx="3643">
                  <c:v>2.5297152767258333</c:v>
                </c:pt>
                <c:pt idx="3644">
                  <c:v>2.5327993026349138</c:v>
                </c:pt>
                <c:pt idx="3645">
                  <c:v>2.5354989782970674</c:v>
                </c:pt>
                <c:pt idx="3646">
                  <c:v>2.5388492988286027</c:v>
                </c:pt>
                <c:pt idx="3647">
                  <c:v>2.5404672196032276</c:v>
                </c:pt>
                <c:pt idx="3648">
                  <c:v>2.541165430497804</c:v>
                </c:pt>
                <c:pt idx="3649">
                  <c:v>2.5457574302729817</c:v>
                </c:pt>
                <c:pt idx="3650">
                  <c:v>2.5432935340801954</c:v>
                </c:pt>
                <c:pt idx="3651">
                  <c:v>2.5471664818812805</c:v>
                </c:pt>
                <c:pt idx="3652">
                  <c:v>2.5479915764566416</c:v>
                </c:pt>
                <c:pt idx="3653">
                  <c:v>2.5514022257635278</c:v>
                </c:pt>
                <c:pt idx="3654">
                  <c:v>2.550089321450292</c:v>
                </c:pt>
                <c:pt idx="3655">
                  <c:v>2.5475413740075372</c:v>
                </c:pt>
                <c:pt idx="3656">
                  <c:v>2.5472354453080439</c:v>
                </c:pt>
                <c:pt idx="3657">
                  <c:v>2.5472806406511865</c:v>
                </c:pt>
                <c:pt idx="3658">
                  <c:v>2.5511523164838343</c:v>
                </c:pt>
                <c:pt idx="3659">
                  <c:v>2.5488023360395942</c:v>
                </c:pt>
                <c:pt idx="3660">
                  <c:v>2.5501710144397407</c:v>
                </c:pt>
                <c:pt idx="3661">
                  <c:v>2.5425566303482561</c:v>
                </c:pt>
                <c:pt idx="3662">
                  <c:v>2.5308574645018931</c:v>
                </c:pt>
                <c:pt idx="3663">
                  <c:v>2.5347572516994896</c:v>
                </c:pt>
                <c:pt idx="3664">
                  <c:v>2.5386532089711009</c:v>
                </c:pt>
                <c:pt idx="3665">
                  <c:v>2.5456059876934733</c:v>
                </c:pt>
                <c:pt idx="3666">
                  <c:v>2.5504313102981579</c:v>
                </c:pt>
                <c:pt idx="3667">
                  <c:v>2.5529948340979058</c:v>
                </c:pt>
                <c:pt idx="3668">
                  <c:v>2.5545576387655164</c:v>
                </c:pt>
                <c:pt idx="3669">
                  <c:v>2.5555375425647777</c:v>
                </c:pt>
                <c:pt idx="3670">
                  <c:v>2.5538665020092872</c:v>
                </c:pt>
                <c:pt idx="3671">
                  <c:v>2.5517813124990534</c:v>
                </c:pt>
                <c:pt idx="3672">
                  <c:v>2.5562065622904147</c:v>
                </c:pt>
                <c:pt idx="3673">
                  <c:v>2.5562295972947879</c:v>
                </c:pt>
                <c:pt idx="3674">
                  <c:v>2.5533709059314145</c:v>
                </c:pt>
                <c:pt idx="3675">
                  <c:v>2.5612638884641212</c:v>
                </c:pt>
                <c:pt idx="3676">
                  <c:v>2.5635029100915521</c:v>
                </c:pt>
                <c:pt idx="3677">
                  <c:v>2.5630195309187087</c:v>
                </c:pt>
                <c:pt idx="3678">
                  <c:v>2.5632669466128872</c:v>
                </c:pt>
                <c:pt idx="3679">
                  <c:v>2.558085600333015</c:v>
                </c:pt>
                <c:pt idx="3680">
                  <c:v>2.5530681947693621</c:v>
                </c:pt>
                <c:pt idx="3681">
                  <c:v>2.5397643826789817</c:v>
                </c:pt>
                <c:pt idx="3682">
                  <c:v>2.5523799197944848</c:v>
                </c:pt>
                <c:pt idx="3683">
                  <c:v>2.5558485519452279</c:v>
                </c:pt>
                <c:pt idx="3684">
                  <c:v>2.5629482132702948</c:v>
                </c:pt>
                <c:pt idx="3685">
                  <c:v>2.5709767381324156</c:v>
                </c:pt>
                <c:pt idx="3686">
                  <c:v>2.5718960319514346</c:v>
                </c:pt>
                <c:pt idx="3687">
                  <c:v>2.5650798333775144</c:v>
                </c:pt>
                <c:pt idx="3688">
                  <c:v>2.5706509979325958</c:v>
                </c:pt>
                <c:pt idx="3689">
                  <c:v>2.5651403986321624</c:v>
                </c:pt>
                <c:pt idx="3690">
                  <c:v>2.5574042516954405</c:v>
                </c:pt>
                <c:pt idx="3691">
                  <c:v>2.5504356709817517</c:v>
                </c:pt>
                <c:pt idx="3692">
                  <c:v>2.5340709224564213</c:v>
                </c:pt>
                <c:pt idx="3693">
                  <c:v>2.5309093507248392</c:v>
                </c:pt>
                <c:pt idx="3694">
                  <c:v>2.523747516427099</c:v>
                </c:pt>
                <c:pt idx="3695">
                  <c:v>2.5203582415037902</c:v>
                </c:pt>
                <c:pt idx="3696">
                  <c:v>2.5274594626665157</c:v>
                </c:pt>
                <c:pt idx="3697">
                  <c:v>2.5161636619929406</c:v>
                </c:pt>
                <c:pt idx="3698">
                  <c:v>2.5261010926079153</c:v>
                </c:pt>
                <c:pt idx="3699">
                  <c:v>2.5351574422916405</c:v>
                </c:pt>
                <c:pt idx="3700">
                  <c:v>2.535626515822718</c:v>
                </c:pt>
                <c:pt idx="3701">
                  <c:v>2.5369636620237923</c:v>
                </c:pt>
                <c:pt idx="3702">
                  <c:v>2.5327105893514776</c:v>
                </c:pt>
                <c:pt idx="3703">
                  <c:v>2.53431522994895</c:v>
                </c:pt>
                <c:pt idx="3704">
                  <c:v>2.5346485455457701</c:v>
                </c:pt>
                <c:pt idx="3705">
                  <c:v>2.5429090485384886</c:v>
                </c:pt>
                <c:pt idx="3706">
                  <c:v>2.5400932743717251</c:v>
                </c:pt>
                <c:pt idx="3707">
                  <c:v>2.5568674761435202</c:v>
                </c:pt>
                <c:pt idx="3708">
                  <c:v>2.5597568124458343</c:v>
                </c:pt>
                <c:pt idx="3709">
                  <c:v>2.5604183123845417</c:v>
                </c:pt>
                <c:pt idx="3710">
                  <c:v>2.5575503279846301</c:v>
                </c:pt>
                <c:pt idx="3711">
                  <c:v>2.5550330852783154</c:v>
                </c:pt>
                <c:pt idx="3712">
                  <c:v>2.563349943538034</c:v>
                </c:pt>
                <c:pt idx="3713">
                  <c:v>2.5614630195275603</c:v>
                </c:pt>
                <c:pt idx="3714">
                  <c:v>2.564184153422389</c:v>
                </c:pt>
                <c:pt idx="3715">
                  <c:v>2.567406209672551</c:v>
                </c:pt>
                <c:pt idx="3716">
                  <c:v>2.5700994859714994</c:v>
                </c:pt>
                <c:pt idx="3717">
                  <c:v>2.5672241819366008</c:v>
                </c:pt>
                <c:pt idx="3718">
                  <c:v>2.5720542449956065</c:v>
                </c:pt>
                <c:pt idx="3719">
                  <c:v>2.5753217635798946</c:v>
                </c:pt>
                <c:pt idx="3720">
                  <c:v>2.5706259070806019</c:v>
                </c:pt>
                <c:pt idx="3721">
                  <c:v>2.5711061325060069</c:v>
                </c:pt>
                <c:pt idx="3722">
                  <c:v>2.5727415108416296</c:v>
                </c:pt>
                <c:pt idx="3723">
                  <c:v>2.575890365557036</c:v>
                </c:pt>
                <c:pt idx="3724">
                  <c:v>2.5805997015530582</c:v>
                </c:pt>
                <c:pt idx="3725">
                  <c:v>2.5836226725127469</c:v>
                </c:pt>
                <c:pt idx="3726">
                  <c:v>2.5799632879206715</c:v>
                </c:pt>
                <c:pt idx="3727">
                  <c:v>2.5834729803865288</c:v>
                </c:pt>
                <c:pt idx="3728">
                  <c:v>2.5796728296013804</c:v>
                </c:pt>
                <c:pt idx="3729">
                  <c:v>2.5820990694863388</c:v>
                </c:pt>
                <c:pt idx="3730">
                  <c:v>2.5824771248351674</c:v>
                </c:pt>
                <c:pt idx="3731">
                  <c:v>2.5796204911143867</c:v>
                </c:pt>
                <c:pt idx="3732">
                  <c:v>2.5799097302726337</c:v>
                </c:pt>
                <c:pt idx="3733">
                  <c:v>2.5783063262840162</c:v>
                </c:pt>
                <c:pt idx="3734">
                  <c:v>2.5808773968892189</c:v>
                </c:pt>
                <c:pt idx="3735">
                  <c:v>2.5787871135185316</c:v>
                </c:pt>
                <c:pt idx="3736">
                  <c:v>2.5754585114981814</c:v>
                </c:pt>
                <c:pt idx="3737">
                  <c:v>2.5715237656871128</c:v>
                </c:pt>
                <c:pt idx="3738">
                  <c:v>2.5692541046258213</c:v>
                </c:pt>
                <c:pt idx="3739">
                  <c:v>2.5702595395367069</c:v>
                </c:pt>
                <c:pt idx="3740">
                  <c:v>2.5643910168613497</c:v>
                </c:pt>
                <c:pt idx="3741">
                  <c:v>2.5656754600790772</c:v>
                </c:pt>
                <c:pt idx="3742">
                  <c:v>2.5676697816246832</c:v>
                </c:pt>
                <c:pt idx="3743">
                  <c:v>2.5778499199963307</c:v>
                </c:pt>
                <c:pt idx="3744">
                  <c:v>2.5721266117146797</c:v>
                </c:pt>
                <c:pt idx="3745">
                  <c:v>2.5672197950888775</c:v>
                </c:pt>
                <c:pt idx="3746">
                  <c:v>2.5637192278982677</c:v>
                </c:pt>
                <c:pt idx="3747">
                  <c:v>2.5619959298789601</c:v>
                </c:pt>
                <c:pt idx="3748">
                  <c:v>2.5640787441755353</c:v>
                </c:pt>
                <c:pt idx="3749">
                  <c:v>2.5671056508214849</c:v>
                </c:pt>
                <c:pt idx="3750">
                  <c:v>2.5668209591350895</c:v>
                </c:pt>
                <c:pt idx="3751">
                  <c:v>2.5652829891285793</c:v>
                </c:pt>
                <c:pt idx="3752">
                  <c:v>2.5680862982371084</c:v>
                </c:pt>
                <c:pt idx="3753">
                  <c:v>2.5649887939867186</c:v>
                </c:pt>
                <c:pt idx="3754">
                  <c:v>2.5668990865548285</c:v>
                </c:pt>
                <c:pt idx="3755">
                  <c:v>2.5657296460499448</c:v>
                </c:pt>
                <c:pt idx="3756">
                  <c:v>2.5689280440835143</c:v>
                </c:pt>
                <c:pt idx="3757">
                  <c:v>2.5727219995190604</c:v>
                </c:pt>
                <c:pt idx="3758">
                  <c:v>2.5707295292549071</c:v>
                </c:pt>
                <c:pt idx="3759">
                  <c:v>2.5711249265605969</c:v>
                </c:pt>
                <c:pt idx="3760">
                  <c:v>2.5754580622422161</c:v>
                </c:pt>
                <c:pt idx="3761">
                  <c:v>2.5751191404217746</c:v>
                </c:pt>
                <c:pt idx="3762">
                  <c:v>2.5822507823460255</c:v>
                </c:pt>
                <c:pt idx="3763">
                  <c:v>2.5887758311534994</c:v>
                </c:pt>
                <c:pt idx="3764">
                  <c:v>2.5994338183895582</c:v>
                </c:pt>
                <c:pt idx="3765">
                  <c:v>2.6084168251922408</c:v>
                </c:pt>
                <c:pt idx="3766">
                  <c:v>2.6263576314208517</c:v>
                </c:pt>
                <c:pt idx="3767">
                  <c:v>2.6258369769831114</c:v>
                </c:pt>
                <c:pt idx="3768">
                  <c:v>2.6375709284339748</c:v>
                </c:pt>
                <c:pt idx="3769">
                  <c:v>2.6375798476870833</c:v>
                </c:pt>
                <c:pt idx="3770">
                  <c:v>2.6346732959210106</c:v>
                </c:pt>
                <c:pt idx="3771">
                  <c:v>2.6409829440453221</c:v>
                </c:pt>
                <c:pt idx="3772">
                  <c:v>2.6413651801683318</c:v>
                </c:pt>
                <c:pt idx="3773">
                  <c:v>2.6404167461566752</c:v>
                </c:pt>
                <c:pt idx="3774">
                  <c:v>2.62380829454953</c:v>
                </c:pt>
                <c:pt idx="3775">
                  <c:v>2.6284184443160901</c:v>
                </c:pt>
                <c:pt idx="3776">
                  <c:v>2.6423807272903708</c:v>
                </c:pt>
                <c:pt idx="3777">
                  <c:v>2.6470302670308592</c:v>
                </c:pt>
                <c:pt idx="3778">
                  <c:v>2.652875273047167</c:v>
                </c:pt>
                <c:pt idx="3779">
                  <c:v>2.6544505845147395</c:v>
                </c:pt>
                <c:pt idx="3780">
                  <c:v>2.6396642593478772</c:v>
                </c:pt>
                <c:pt idx="3781">
                  <c:v>2.6420651430615689</c:v>
                </c:pt>
                <c:pt idx="3782">
                  <c:v>2.6367570790073094</c:v>
                </c:pt>
                <c:pt idx="3783">
                  <c:v>2.6506145377436439</c:v>
                </c:pt>
                <c:pt idx="3784">
                  <c:v>2.6490170170448977</c:v>
                </c:pt>
                <c:pt idx="3785">
                  <c:v>2.6534191663921276</c:v>
                </c:pt>
                <c:pt idx="3786">
                  <c:v>2.6577873793387687</c:v>
                </c:pt>
                <c:pt idx="3787">
                  <c:v>2.661240245573719</c:v>
                </c:pt>
                <c:pt idx="3788">
                  <c:v>2.6696907051289487</c:v>
                </c:pt>
                <c:pt idx="3789">
                  <c:v>2.6629956930377277</c:v>
                </c:pt>
                <c:pt idx="3790">
                  <c:v>2.6606398595918526</c:v>
                </c:pt>
                <c:pt idx="3791">
                  <c:v>2.6620912908124059</c:v>
                </c:pt>
                <c:pt idx="3792">
                  <c:v>2.6569429126691073</c:v>
                </c:pt>
                <c:pt idx="3793">
                  <c:v>2.6557188946152235</c:v>
                </c:pt>
                <c:pt idx="3794">
                  <c:v>2.6525018401133891</c:v>
                </c:pt>
                <c:pt idx="3795">
                  <c:v>2.6563094170356849</c:v>
                </c:pt>
                <c:pt idx="3796">
                  <c:v>2.6610414853128175</c:v>
                </c:pt>
                <c:pt idx="3797">
                  <c:v>2.6610203414716183</c:v>
                </c:pt>
                <c:pt idx="3798">
                  <c:v>2.6490744262439887</c:v>
                </c:pt>
                <c:pt idx="3799">
                  <c:v>2.6466640154252703</c:v>
                </c:pt>
                <c:pt idx="3800">
                  <c:v>2.6494412593855463</c:v>
                </c:pt>
                <c:pt idx="3801">
                  <c:v>2.6538414928486684</c:v>
                </c:pt>
                <c:pt idx="3802">
                  <c:v>2.6518808860534491</c:v>
                </c:pt>
                <c:pt idx="3803">
                  <c:v>2.6484340384672787</c:v>
                </c:pt>
                <c:pt idx="3804">
                  <c:v>2.6582415519677176</c:v>
                </c:pt>
                <c:pt idx="3805">
                  <c:v>2.6635751288635787</c:v>
                </c:pt>
                <c:pt idx="3806">
                  <c:v>2.6621249837448078</c:v>
                </c:pt>
                <c:pt idx="3807">
                  <c:v>2.6657737597517484</c:v>
                </c:pt>
                <c:pt idx="3808">
                  <c:v>2.670421257590708</c:v>
                </c:pt>
                <c:pt idx="3809">
                  <c:v>2.6648339538903207</c:v>
                </c:pt>
                <c:pt idx="3810">
                  <c:v>2.6612985047054352</c:v>
                </c:pt>
                <c:pt idx="3811">
                  <c:v>2.6519624911731343</c:v>
                </c:pt>
                <c:pt idx="3812">
                  <c:v>2.6548891645458528</c:v>
                </c:pt>
                <c:pt idx="3813">
                  <c:v>2.6477240831313238</c:v>
                </c:pt>
                <c:pt idx="3814">
                  <c:v>2.6464441948876112</c:v>
                </c:pt>
                <c:pt idx="3815">
                  <c:v>2.6489777358958988</c:v>
                </c:pt>
                <c:pt idx="3816">
                  <c:v>2.6506811474817233</c:v>
                </c:pt>
                <c:pt idx="3817">
                  <c:v>2.6554423882750124</c:v>
                </c:pt>
                <c:pt idx="3818">
                  <c:v>2.652454677463949</c:v>
                </c:pt>
                <c:pt idx="3819">
                  <c:v>2.6563540120251288</c:v>
                </c:pt>
                <c:pt idx="3820">
                  <c:v>2.6643969004782151</c:v>
                </c:pt>
                <c:pt idx="3821">
                  <c:v>2.6621281634380587</c:v>
                </c:pt>
                <c:pt idx="3822">
                  <c:v>2.6583923191629109</c:v>
                </c:pt>
                <c:pt idx="3823">
                  <c:v>2.6599173450621696</c:v>
                </c:pt>
                <c:pt idx="3824">
                  <c:v>2.6522934243325986</c:v>
                </c:pt>
                <c:pt idx="3825">
                  <c:v>2.6512086086658204</c:v>
                </c:pt>
                <c:pt idx="3826">
                  <c:v>2.6515165470929918</c:v>
                </c:pt>
                <c:pt idx="3827">
                  <c:v>2.6546471768364981</c:v>
                </c:pt>
                <c:pt idx="3828">
                  <c:v>2.6541861160085074</c:v>
                </c:pt>
                <c:pt idx="3829">
                  <c:v>2.6622794392467659</c:v>
                </c:pt>
                <c:pt idx="3830">
                  <c:v>2.67333496959247</c:v>
                </c:pt>
                <c:pt idx="3831">
                  <c:v>2.6741593030590489</c:v>
                </c:pt>
                <c:pt idx="3832">
                  <c:v>2.6711793213951962</c:v>
                </c:pt>
                <c:pt idx="3833">
                  <c:v>2.6698073738255887</c:v>
                </c:pt>
                <c:pt idx="3834">
                  <c:v>2.6688630536810747</c:v>
                </c:pt>
                <c:pt idx="3835">
                  <c:v>2.6674636812351977</c:v>
                </c:pt>
                <c:pt idx="3836">
                  <c:v>2.6716415118784287</c:v>
                </c:pt>
                <c:pt idx="3837">
                  <c:v>2.6719848729133902</c:v>
                </c:pt>
                <c:pt idx="3838">
                  <c:v>2.6723796954778356</c:v>
                </c:pt>
                <c:pt idx="3839">
                  <c:v>2.6670314176449681</c:v>
                </c:pt>
                <c:pt idx="3840">
                  <c:v>2.6658022822730882</c:v>
                </c:pt>
                <c:pt idx="3841">
                  <c:v>2.6675317804412391</c:v>
                </c:pt>
                <c:pt idx="3842">
                  <c:v>2.6697995791384761</c:v>
                </c:pt>
                <c:pt idx="3843">
                  <c:v>2.6730080260255402</c:v>
                </c:pt>
                <c:pt idx="3844">
                  <c:v>2.6670681547847241</c:v>
                </c:pt>
                <c:pt idx="3845">
                  <c:v>2.6720840590921786</c:v>
                </c:pt>
                <c:pt idx="3846">
                  <c:v>2.6795629881091019</c:v>
                </c:pt>
                <c:pt idx="3847">
                  <c:v>2.6828391188718936</c:v>
                </c:pt>
                <c:pt idx="3848">
                  <c:v>2.6906606322621491</c:v>
                </c:pt>
                <c:pt idx="3849">
                  <c:v>2.6878994970299659</c:v>
                </c:pt>
                <c:pt idx="3850">
                  <c:v>2.6956975157495453</c:v>
                </c:pt>
                <c:pt idx="3851">
                  <c:v>2.6957769178306119</c:v>
                </c:pt>
                <c:pt idx="3852">
                  <c:v>2.6920080015340111</c:v>
                </c:pt>
                <c:pt idx="3853">
                  <c:v>2.6902537157519335</c:v>
                </c:pt>
                <c:pt idx="3854">
                  <c:v>2.6845381214131963</c:v>
                </c:pt>
                <c:pt idx="3855">
                  <c:v>2.6876676520823013</c:v>
                </c:pt>
                <c:pt idx="3856">
                  <c:v>2.6832906121219531</c:v>
                </c:pt>
                <c:pt idx="3857">
                  <c:v>2.6863191279661058</c:v>
                </c:pt>
                <c:pt idx="3858">
                  <c:v>2.6871122250429642</c:v>
                </c:pt>
                <c:pt idx="3859">
                  <c:v>2.6892994657392695</c:v>
                </c:pt>
                <c:pt idx="3860">
                  <c:v>2.697063014703343</c:v>
                </c:pt>
                <c:pt idx="3861">
                  <c:v>2.6935854436117745</c:v>
                </c:pt>
                <c:pt idx="3862">
                  <c:v>2.6896233405071794</c:v>
                </c:pt>
                <c:pt idx="3863">
                  <c:v>2.6901187482957218</c:v>
                </c:pt>
                <c:pt idx="3864">
                  <c:v>2.6937279996500392</c:v>
                </c:pt>
                <c:pt idx="3865">
                  <c:v>2.6919852324286118</c:v>
                </c:pt>
                <c:pt idx="3866">
                  <c:v>2.7012919537827478</c:v>
                </c:pt>
                <c:pt idx="3867">
                  <c:v>2.7016349211494695</c:v>
                </c:pt>
                <c:pt idx="3868">
                  <c:v>2.7031518339890699</c:v>
                </c:pt>
                <c:pt idx="3869">
                  <c:v>2.7057309106916199</c:v>
                </c:pt>
                <c:pt idx="3870">
                  <c:v>2.7051122491121133</c:v>
                </c:pt>
                <c:pt idx="3871">
                  <c:v>2.7045550358057739</c:v>
                </c:pt>
                <c:pt idx="3872">
                  <c:v>2.7017794774400534</c:v>
                </c:pt>
                <c:pt idx="3873">
                  <c:v>2.7043559706532041</c:v>
                </c:pt>
                <c:pt idx="3874">
                  <c:v>2.6982839848646112</c:v>
                </c:pt>
                <c:pt idx="3875">
                  <c:v>2.7026828452388916</c:v>
                </c:pt>
                <c:pt idx="3876">
                  <c:v>2.7045481885048051</c:v>
                </c:pt>
                <c:pt idx="3877">
                  <c:v>2.7057135938521717</c:v>
                </c:pt>
                <c:pt idx="3878">
                  <c:v>2.7110396043959413</c:v>
                </c:pt>
                <c:pt idx="3879">
                  <c:v>2.711650369920334</c:v>
                </c:pt>
                <c:pt idx="3880">
                  <c:v>2.717994822414131</c:v>
                </c:pt>
                <c:pt idx="3881">
                  <c:v>2.7151710346705351</c:v>
                </c:pt>
                <c:pt idx="3882">
                  <c:v>2.7198841572135133</c:v>
                </c:pt>
                <c:pt idx="3883">
                  <c:v>2.7185138532008364</c:v>
                </c:pt>
                <c:pt idx="3884">
                  <c:v>2.7219883956169384</c:v>
                </c:pt>
                <c:pt idx="3885">
                  <c:v>2.7244949238803322</c:v>
                </c:pt>
                <c:pt idx="3886">
                  <c:v>2.7216322657080458</c:v>
                </c:pt>
                <c:pt idx="3887">
                  <c:v>2.7299541393443407</c:v>
                </c:pt>
                <c:pt idx="3888">
                  <c:v>2.7370530709109899</c:v>
                </c:pt>
                <c:pt idx="3889">
                  <c:v>2.7409853146095569</c:v>
                </c:pt>
                <c:pt idx="3890">
                  <c:v>2.7493001675116959</c:v>
                </c:pt>
                <c:pt idx="3891">
                  <c:v>2.7546281175685725</c:v>
                </c:pt>
                <c:pt idx="3892">
                  <c:v>2.7598409115247691</c:v>
                </c:pt>
                <c:pt idx="3893">
                  <c:v>2.7572098006452572</c:v>
                </c:pt>
                <c:pt idx="3894">
                  <c:v>2.7690242346521265</c:v>
                </c:pt>
                <c:pt idx="3895">
                  <c:v>2.7693700656731193</c:v>
                </c:pt>
                <c:pt idx="3896">
                  <c:v>2.7636505373968294</c:v>
                </c:pt>
                <c:pt idx="3897">
                  <c:v>2.7608955050811863</c:v>
                </c:pt>
                <c:pt idx="3898">
                  <c:v>2.7644789843629778</c:v>
                </c:pt>
                <c:pt idx="3899">
                  <c:v>2.759247744642114</c:v>
                </c:pt>
                <c:pt idx="3900">
                  <c:v>2.7630722674404873</c:v>
                </c:pt>
                <c:pt idx="3901">
                  <c:v>2.7711538170938783</c:v>
                </c:pt>
                <c:pt idx="3902">
                  <c:v>2.7722552294301646</c:v>
                </c:pt>
                <c:pt idx="3903">
                  <c:v>2.7761935203823627</c:v>
                </c:pt>
                <c:pt idx="3904">
                  <c:v>2.7662275588461904</c:v>
                </c:pt>
                <c:pt idx="3905">
                  <c:v>2.7673348217831899</c:v>
                </c:pt>
                <c:pt idx="3906">
                  <c:v>2.7554626643220943</c:v>
                </c:pt>
                <c:pt idx="3907">
                  <c:v>2.7545650127187953</c:v>
                </c:pt>
                <c:pt idx="3908">
                  <c:v>2.7597312560824974</c:v>
                </c:pt>
                <c:pt idx="3909">
                  <c:v>2.7668435368246111</c:v>
                </c:pt>
                <c:pt idx="3910">
                  <c:v>2.7657667612450303</c:v>
                </c:pt>
                <c:pt idx="3911">
                  <c:v>2.7639265810241542</c:v>
                </c:pt>
                <c:pt idx="3912">
                  <c:v>2.7629988373021259</c:v>
                </c:pt>
                <c:pt idx="3913">
                  <c:v>2.7666756054833472</c:v>
                </c:pt>
                <c:pt idx="3914">
                  <c:v>2.7758646120030326</c:v>
                </c:pt>
                <c:pt idx="3915">
                  <c:v>2.7822330785419185</c:v>
                </c:pt>
                <c:pt idx="3916">
                  <c:v>2.7816852639090799</c:v>
                </c:pt>
                <c:pt idx="3917">
                  <c:v>2.7782802003464826</c:v>
                </c:pt>
                <c:pt idx="3918">
                  <c:v>2.7693348145852572</c:v>
                </c:pt>
                <c:pt idx="3919">
                  <c:v>2.7696193634600168</c:v>
                </c:pt>
                <c:pt idx="3920">
                  <c:v>2.764863069026414</c:v>
                </c:pt>
                <c:pt idx="3921">
                  <c:v>2.7654495082741493</c:v>
                </c:pt>
                <c:pt idx="3922">
                  <c:v>2.7560463527711536</c:v>
                </c:pt>
                <c:pt idx="3923">
                  <c:v>2.7632767301093679</c:v>
                </c:pt>
                <c:pt idx="3924">
                  <c:v>2.7635884098661694</c:v>
                </c:pt>
                <c:pt idx="3925">
                  <c:v>2.7690916937817076</c:v>
                </c:pt>
                <c:pt idx="3926">
                  <c:v>2.7548582576483036</c:v>
                </c:pt>
                <c:pt idx="3927">
                  <c:v>2.753863140347391</c:v>
                </c:pt>
                <c:pt idx="3928">
                  <c:v>2.7464478209683754</c:v>
                </c:pt>
                <c:pt idx="3929">
                  <c:v>2.7394141209996001</c:v>
                </c:pt>
                <c:pt idx="3930">
                  <c:v>2.740979689566168</c:v>
                </c:pt>
                <c:pt idx="3931">
                  <c:v>2.7484272783026191</c:v>
                </c:pt>
                <c:pt idx="3932">
                  <c:v>2.7484746040783521</c:v>
                </c:pt>
                <c:pt idx="3933">
                  <c:v>2.7437080922332737</c:v>
                </c:pt>
                <c:pt idx="3934">
                  <c:v>2.7443665752444941</c:v>
                </c:pt>
                <c:pt idx="3935">
                  <c:v>2.746257752930056</c:v>
                </c:pt>
                <c:pt idx="3936">
                  <c:v>2.7522325052279029</c:v>
                </c:pt>
                <c:pt idx="3937">
                  <c:v>2.7438438280881869</c:v>
                </c:pt>
                <c:pt idx="3938">
                  <c:v>2.7492279631260348</c:v>
                </c:pt>
                <c:pt idx="3939">
                  <c:v>2.7458868582362719</c:v>
                </c:pt>
                <c:pt idx="3940">
                  <c:v>2.7427324365060244</c:v>
                </c:pt>
                <c:pt idx="3941">
                  <c:v>2.7428263736351801</c:v>
                </c:pt>
                <c:pt idx="3942">
                  <c:v>2.7521880076480398</c:v>
                </c:pt>
                <c:pt idx="3943">
                  <c:v>2.7534321372397974</c:v>
                </c:pt>
                <c:pt idx="3944">
                  <c:v>2.7534300430799798</c:v>
                </c:pt>
                <c:pt idx="3945">
                  <c:v>2.7556694567700863</c:v>
                </c:pt>
                <c:pt idx="3946">
                  <c:v>2.7586372543573559</c:v>
                </c:pt>
                <c:pt idx="3947">
                  <c:v>2.7588952545409491</c:v>
                </c:pt>
                <c:pt idx="3948">
                  <c:v>2.7583489816648772</c:v>
                </c:pt>
                <c:pt idx="3949">
                  <c:v>2.7558936452170997</c:v>
                </c:pt>
                <c:pt idx="3950">
                  <c:v>2.7496866547962151</c:v>
                </c:pt>
                <c:pt idx="3951">
                  <c:v>2.7438349723603239</c:v>
                </c:pt>
                <c:pt idx="3952">
                  <c:v>2.7474167556942253</c:v>
                </c:pt>
                <c:pt idx="3953">
                  <c:v>2.7531448823135634</c:v>
                </c:pt>
                <c:pt idx="3954">
                  <c:v>2.7513284044466668</c:v>
                </c:pt>
                <c:pt idx="3955">
                  <c:v>2.751442853688165</c:v>
                </c:pt>
                <c:pt idx="3956">
                  <c:v>2.7566811202375519</c:v>
                </c:pt>
                <c:pt idx="3957">
                  <c:v>2.7573763028944644</c:v>
                </c:pt>
                <c:pt idx="3958">
                  <c:v>2.7634135238220789</c:v>
                </c:pt>
                <c:pt idx="3959">
                  <c:v>2.7626111083500344</c:v>
                </c:pt>
                <c:pt idx="3960">
                  <c:v>2.7646883251077146</c:v>
                </c:pt>
                <c:pt idx="3961">
                  <c:v>2.7617795320248786</c:v>
                </c:pt>
                <c:pt idx="3962">
                  <c:v>2.7622863070809496</c:v>
                </c:pt>
                <c:pt idx="3963">
                  <c:v>2.7641872959740663</c:v>
                </c:pt>
                <c:pt idx="3964">
                  <c:v>2.7690940069700138</c:v>
                </c:pt>
                <c:pt idx="3965">
                  <c:v>2.7678004492113613</c:v>
                </c:pt>
                <c:pt idx="3966">
                  <c:v>2.767525200352011</c:v>
                </c:pt>
                <c:pt idx="3967">
                  <c:v>2.7643285953144776</c:v>
                </c:pt>
                <c:pt idx="3968">
                  <c:v>2.7658301783061803</c:v>
                </c:pt>
                <c:pt idx="3969">
                  <c:v>2.768533311023909</c:v>
                </c:pt>
                <c:pt idx="3970">
                  <c:v>2.7723450992623344</c:v>
                </c:pt>
                <c:pt idx="3971">
                  <c:v>2.7679157555030023</c:v>
                </c:pt>
                <c:pt idx="3972">
                  <c:v>2.7761088938156036</c:v>
                </c:pt>
                <c:pt idx="3973">
                  <c:v>2.7801853687831164</c:v>
                </c:pt>
                <c:pt idx="3974">
                  <c:v>2.7807110257849277</c:v>
                </c:pt>
                <c:pt idx="3975">
                  <c:v>2.7827457997744829</c:v>
                </c:pt>
                <c:pt idx="3976">
                  <c:v>2.7860861101114645</c:v>
                </c:pt>
                <c:pt idx="3977">
                  <c:v>2.7819528669949749</c:v>
                </c:pt>
                <c:pt idx="3978">
                  <c:v>2.7846227002363499</c:v>
                </c:pt>
                <c:pt idx="3979">
                  <c:v>2.7969364386818882</c:v>
                </c:pt>
                <c:pt idx="3980">
                  <c:v>2.8002636487135262</c:v>
                </c:pt>
                <c:pt idx="3981">
                  <c:v>2.8024089461505506</c:v>
                </c:pt>
                <c:pt idx="3982">
                  <c:v>2.800592361504024</c:v>
                </c:pt>
                <c:pt idx="3983">
                  <c:v>2.8028409649784538</c:v>
                </c:pt>
                <c:pt idx="3984">
                  <c:v>2.8042769028169285</c:v>
                </c:pt>
                <c:pt idx="3985">
                  <c:v>2.7998517641101954</c:v>
                </c:pt>
                <c:pt idx="3986">
                  <c:v>2.7982180233656733</c:v>
                </c:pt>
                <c:pt idx="3987">
                  <c:v>2.799013378758973</c:v>
                </c:pt>
                <c:pt idx="3988">
                  <c:v>2.797846778155149</c:v>
                </c:pt>
                <c:pt idx="3989">
                  <c:v>2.7947444823170944</c:v>
                </c:pt>
                <c:pt idx="3990">
                  <c:v>2.7951439114806784</c:v>
                </c:pt>
                <c:pt idx="3991">
                  <c:v>2.798996218066212</c:v>
                </c:pt>
                <c:pt idx="3992">
                  <c:v>2.7947683780439476</c:v>
                </c:pt>
                <c:pt idx="3993">
                  <c:v>2.7908081395242115</c:v>
                </c:pt>
                <c:pt idx="3994">
                  <c:v>2.7836618821129533</c:v>
                </c:pt>
                <c:pt idx="3995">
                  <c:v>2.7845867668679656</c:v>
                </c:pt>
                <c:pt idx="3996">
                  <c:v>2.7855092539821547</c:v>
                </c:pt>
                <c:pt idx="3997">
                  <c:v>2.787380086129946</c:v>
                </c:pt>
                <c:pt idx="3998">
                  <c:v>2.7901984641658193</c:v>
                </c:pt>
                <c:pt idx="3999">
                  <c:v>2.7933206799388066</c:v>
                </c:pt>
                <c:pt idx="4000">
                  <c:v>2.7942279707349416</c:v>
                </c:pt>
                <c:pt idx="4001">
                  <c:v>2.8009557966662291</c:v>
                </c:pt>
                <c:pt idx="4002">
                  <c:v>2.8027939078469761</c:v>
                </c:pt>
                <c:pt idx="4003">
                  <c:v>2.7987298989126548</c:v>
                </c:pt>
                <c:pt idx="4004">
                  <c:v>2.8022589590283338</c:v>
                </c:pt>
                <c:pt idx="4005">
                  <c:v>2.8017372637066114</c:v>
                </c:pt>
                <c:pt idx="4006">
                  <c:v>2.7921869546466183</c:v>
                </c:pt>
                <c:pt idx="4007">
                  <c:v>2.7947432830357934</c:v>
                </c:pt>
                <c:pt idx="4008">
                  <c:v>2.7948927883913273</c:v>
                </c:pt>
                <c:pt idx="4009">
                  <c:v>2.801116404468512</c:v>
                </c:pt>
                <c:pt idx="4010">
                  <c:v>2.8032963349710727</c:v>
                </c:pt>
                <c:pt idx="4011">
                  <c:v>2.8027577497810321</c:v>
                </c:pt>
                <c:pt idx="4012">
                  <c:v>2.8123425238990083</c:v>
                </c:pt>
                <c:pt idx="4013">
                  <c:v>2.8155701141581826</c:v>
                </c:pt>
                <c:pt idx="4014">
                  <c:v>2.8129267781766236</c:v>
                </c:pt>
                <c:pt idx="4015">
                  <c:v>2.8174442595211739</c:v>
                </c:pt>
                <c:pt idx="4016">
                  <c:v>2.8129942603106444</c:v>
                </c:pt>
                <c:pt idx="4017">
                  <c:v>2.8136851160900651</c:v>
                </c:pt>
                <c:pt idx="4018">
                  <c:v>2.8194595673641265</c:v>
                </c:pt>
                <c:pt idx="4019">
                  <c:v>2.826463968514048</c:v>
                </c:pt>
                <c:pt idx="4020">
                  <c:v>2.8280342130769909</c:v>
                </c:pt>
                <c:pt idx="4021">
                  <c:v>2.8262615876766852</c:v>
                </c:pt>
                <c:pt idx="4022">
                  <c:v>2.8216996497150486</c:v>
                </c:pt>
                <c:pt idx="4023">
                  <c:v>2.8079422097988682</c:v>
                </c:pt>
                <c:pt idx="4024">
                  <c:v>2.8159979755482714</c:v>
                </c:pt>
                <c:pt idx="4025">
                  <c:v>2.8258043852709842</c:v>
                </c:pt>
                <c:pt idx="4026">
                  <c:v>2.8265171287040958</c:v>
                </c:pt>
                <c:pt idx="4027">
                  <c:v>2.8405383486642588</c:v>
                </c:pt>
                <c:pt idx="4028">
                  <c:v>2.8415445935455459</c:v>
                </c:pt>
                <c:pt idx="4029">
                  <c:v>2.8452994332781314</c:v>
                </c:pt>
                <c:pt idx="4030">
                  <c:v>2.8498726840051707</c:v>
                </c:pt>
                <c:pt idx="4031">
                  <c:v>2.8483833969594317</c:v>
                </c:pt>
              </c:numCache>
            </c:numRef>
          </c:val>
          <c:smooth val="0"/>
          <c:extLst>
            <c:ext xmlns:c16="http://schemas.microsoft.com/office/drawing/2014/chart" uri="{C3380CC4-5D6E-409C-BE32-E72D297353CC}">
              <c16:uniqueId val="{00000004-A6FB-442C-A118-2510AFD47212}"/>
            </c:ext>
          </c:extLst>
        </c:ser>
        <c:dLbls>
          <c:showLegendKey val="0"/>
          <c:showVal val="0"/>
          <c:showCatName val="0"/>
          <c:showSerName val="0"/>
          <c:showPercent val="0"/>
          <c:showBubbleSize val="0"/>
        </c:dLbls>
        <c:marker val="1"/>
        <c:smooth val="0"/>
        <c:axId val="1643309920"/>
        <c:axId val="1643312832"/>
      </c:lineChart>
      <c:dateAx>
        <c:axId val="1643309920"/>
        <c:scaling>
          <c:orientation val="minMax"/>
        </c:scaling>
        <c:delete val="0"/>
        <c:axPos val="b"/>
        <c:numFmt formatCode="yyyy\-mm\-dd"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1643312832"/>
        <c:crosses val="autoZero"/>
        <c:auto val="1"/>
        <c:lblOffset val="100"/>
        <c:baseTimeUnit val="days"/>
      </c:dateAx>
      <c:valAx>
        <c:axId val="1643312832"/>
        <c:scaling>
          <c:orientation val="minMax"/>
        </c:scaling>
        <c:delete val="0"/>
        <c:axPos val="l"/>
        <c:majorGridlines>
          <c:spPr>
            <a:ln w="9525" cap="flat" cmpd="sng" algn="ctr">
              <a:no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1643309920"/>
        <c:crosses val="autoZero"/>
        <c:crossBetween val="between"/>
      </c:valAx>
      <c:valAx>
        <c:axId val="1936800944"/>
        <c:scaling>
          <c:orientation val="minMax"/>
          <c:max val="0.2"/>
        </c:scaling>
        <c:delete val="0"/>
        <c:axPos val="r"/>
        <c:numFmt formatCode="0.0%"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1936793456"/>
        <c:crosses val="max"/>
        <c:crossBetween val="between"/>
      </c:valAx>
      <c:catAx>
        <c:axId val="1936793456"/>
        <c:scaling>
          <c:orientation val="minMax"/>
        </c:scaling>
        <c:delete val="1"/>
        <c:axPos val="b"/>
        <c:majorTickMark val="out"/>
        <c:minorTickMark val="none"/>
        <c:tickLblPos val="nextTo"/>
        <c:crossAx val="1936800944"/>
        <c:crosses val="autoZero"/>
        <c:auto val="1"/>
        <c:lblAlgn val="ctr"/>
        <c:lblOffset val="100"/>
        <c:noMultiLvlLbl val="0"/>
      </c:cat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zh-CN"/>
    </a:p>
  </c:txPr>
  <c:externalData r:id="rId4">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rawings/_rels/vmlDrawing1.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2.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45659" cy="498135"/>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50443" y="0"/>
            <a:ext cx="2945659" cy="498135"/>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2021/11/3</a:t>
            </a:fld>
            <a:endParaRPr lang="zh-CN" altLang="en-US"/>
          </a:p>
        </p:txBody>
      </p:sp>
      <p:sp>
        <p:nvSpPr>
          <p:cNvPr id="4" name="页脚占位符 3"/>
          <p:cNvSpPr>
            <a:spLocks noGrp="1"/>
          </p:cNvSpPr>
          <p:nvPr>
            <p:ph type="ftr" sz="quarter" idx="2"/>
          </p:nvPr>
        </p:nvSpPr>
        <p:spPr>
          <a:xfrm>
            <a:off x="0" y="9430091"/>
            <a:ext cx="2945659" cy="498134"/>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50443" y="9430091"/>
            <a:ext cx="2945659" cy="498134"/>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3.png>
</file>

<file path=ppt/media/image14.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4.png>
</file>

<file path=ppt/media/image5.jpe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45659" cy="498135"/>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50443" y="0"/>
            <a:ext cx="2945659" cy="498135"/>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2021/11/3</a:t>
            </a:fld>
            <a:endParaRPr lang="zh-CN" altLang="en-US"/>
          </a:p>
        </p:txBody>
      </p:sp>
      <p:sp>
        <p:nvSpPr>
          <p:cNvPr id="4" name="幻灯片图像占位符 3"/>
          <p:cNvSpPr>
            <a:spLocks noGrp="1" noRot="1" noChangeAspect="1"/>
          </p:cNvSpPr>
          <p:nvPr>
            <p:ph type="sldImg" idx="2"/>
          </p:nvPr>
        </p:nvSpPr>
        <p:spPr>
          <a:xfrm>
            <a:off x="422275" y="1241425"/>
            <a:ext cx="5953125" cy="334962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79768" y="4777958"/>
            <a:ext cx="5438140" cy="3909239"/>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9430091"/>
            <a:ext cx="2945659" cy="498134"/>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50443" y="9430091"/>
            <a:ext cx="2945659" cy="498134"/>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3</a:t>
            </a:fld>
            <a:endParaRPr lang="zh-CN" altLang="en-US"/>
          </a:p>
        </p:txBody>
      </p:sp>
    </p:spTree>
    <p:extLst>
      <p:ext uri="{BB962C8B-B14F-4D97-AF65-F5344CB8AC3E}">
        <p14:creationId xmlns:p14="http://schemas.microsoft.com/office/powerpoint/2010/main" val="13136462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15</a:t>
            </a:fld>
            <a:endParaRPr lang="zh-CN" altLang="en-US"/>
          </a:p>
        </p:txBody>
      </p:sp>
    </p:spTree>
    <p:extLst>
      <p:ext uri="{BB962C8B-B14F-4D97-AF65-F5344CB8AC3E}">
        <p14:creationId xmlns:p14="http://schemas.microsoft.com/office/powerpoint/2010/main" val="18862680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16</a:t>
            </a:fld>
            <a:endParaRPr lang="zh-CN" altLang="en-US"/>
          </a:p>
        </p:txBody>
      </p:sp>
    </p:spTree>
    <p:extLst>
      <p:ext uri="{BB962C8B-B14F-4D97-AF65-F5344CB8AC3E}">
        <p14:creationId xmlns:p14="http://schemas.microsoft.com/office/powerpoint/2010/main" val="24100957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4</a:t>
            </a:fld>
            <a:endParaRPr lang="zh-CN" altLang="en-US"/>
          </a:p>
        </p:txBody>
      </p:sp>
    </p:spTree>
    <p:extLst>
      <p:ext uri="{BB962C8B-B14F-4D97-AF65-F5344CB8AC3E}">
        <p14:creationId xmlns:p14="http://schemas.microsoft.com/office/powerpoint/2010/main" val="18946278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88900" y="744538"/>
            <a:ext cx="6619875" cy="3724275"/>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23D701F-8AFA-4838-91FE-7E4AD01DFBA7}" type="slidenum">
              <a:rPr kumimoji="0" lang="en-US" alt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alt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88900" y="744538"/>
            <a:ext cx="6619875" cy="3724275"/>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923D701F-8AFA-4838-91FE-7E4AD01DFBA7}" type="slidenum">
              <a:rPr kumimoji="0" lang="en-US" altLang="en-US" sz="1200" b="0" i="0" u="none" strike="noStrike" kern="1200" cap="none" spc="0" normalizeH="0" baseline="0" noProof="0" smtClean="0">
                <a:ln>
                  <a:noFill/>
                </a:ln>
                <a:solidFill>
                  <a:prstClr val="black"/>
                </a:solidFill>
                <a:effectLst/>
                <a:uLnTx/>
                <a:uFillTx/>
                <a:latin typeface="Calibri" panose="020F0502020204030204"/>
                <a:ea typeface="+mn-ea"/>
                <a:cs typeface="+mn-cs"/>
              </a:rPr>
              <a:t>6</a:t>
            </a:fld>
            <a:endParaRPr kumimoji="0" lang="en-US" alt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通过经济周期中不同阶段大类资产的表现，提高静态组合的收益</a:t>
            </a:r>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6837353-30EB-4A48-80EB-173D804AEFBD}"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32411542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88900" y="744538"/>
            <a:ext cx="6619875" cy="3724275"/>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23D701F-8AFA-4838-91FE-7E4AD01DFBA7}" type="slidenum">
              <a:rPr kumimoji="0" lang="en-US" alt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alt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88900" y="744538"/>
            <a:ext cx="6619875" cy="3724275"/>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23D701F-8AFA-4838-91FE-7E4AD01DFBA7}" type="slidenum">
              <a:rPr kumimoji="0" lang="en-US" alt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alt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88900" y="744538"/>
            <a:ext cx="6619875" cy="3724275"/>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23D701F-8AFA-4838-91FE-7E4AD01DFBA7}" type="slidenum">
              <a:rPr kumimoji="0" lang="en-US" alt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alt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14</a:t>
            </a:fld>
            <a:endParaRPr lang="zh-CN" altLang="en-US"/>
          </a:p>
        </p:txBody>
      </p:sp>
    </p:spTree>
    <p:extLst>
      <p:ext uri="{BB962C8B-B14F-4D97-AF65-F5344CB8AC3E}">
        <p14:creationId xmlns:p14="http://schemas.microsoft.com/office/powerpoint/2010/main" val="328964962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slideMaster" Target="../slideMasters/slideMaster1.xml"/><Relationship Id="rId1" Type="http://schemas.openxmlformats.org/officeDocument/2006/relationships/vmlDrawing" Target="../drawings/vmlDrawing1.vml"/><Relationship Id="rId5" Type="http://schemas.openxmlformats.org/officeDocument/2006/relationships/image" Target="../media/image2.emf"/><Relationship Id="rId4" Type="http://schemas.openxmlformats.org/officeDocument/2006/relationships/oleObject" Target="../embeddings/oleObject1.bin"/></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image" Target="../media/image4.png"/><Relationship Id="rId5" Type="http://schemas.openxmlformats.org/officeDocument/2006/relationships/image" Target="../media/image2.emf"/><Relationship Id="rId4" Type="http://schemas.openxmlformats.org/officeDocument/2006/relationships/oleObject" Target="../embeddings/oleObject2.bin"/></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slideMaster" Target="../slideMasters/slideMaster2.xml"/><Relationship Id="rId1" Type="http://schemas.openxmlformats.org/officeDocument/2006/relationships/vmlDrawing" Target="../drawings/vmlDrawing3.vml"/><Relationship Id="rId5" Type="http://schemas.openxmlformats.org/officeDocument/2006/relationships/image" Target="../media/image2.emf"/><Relationship Id="rId4" Type="http://schemas.openxmlformats.org/officeDocument/2006/relationships/oleObject" Target="../embeddings/oleObject3.bin"/></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12191999" cy="6858000"/>
          </a:xfrm>
          <a:prstGeom prst="rect">
            <a:avLst/>
          </a:prstGeom>
        </p:spPr>
      </p:pic>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38200" y="6356350"/>
            <a:ext cx="2743200" cy="365125"/>
          </a:xfrm>
          <a:prstGeom prst="rect">
            <a:avLst/>
          </a:prstGeom>
        </p:spPr>
        <p:txBody>
          <a:bodyPr/>
          <a:lstStyle/>
          <a:p>
            <a:endParaRPr lang="zh-CN" alt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38200" y="6356350"/>
            <a:ext cx="2743200" cy="365125"/>
          </a:xfrm>
          <a:prstGeom prst="rect">
            <a:avLst/>
          </a:prstGeom>
        </p:spPr>
        <p:txBody>
          <a:bodyPr/>
          <a:lstStyle/>
          <a:p>
            <a:endParaRPr lang="zh-CN" alt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内页-1">
    <p:spTree>
      <p:nvGrpSpPr>
        <p:cNvPr id="1" name=""/>
        <p:cNvGrpSpPr/>
        <p:nvPr/>
      </p:nvGrpSpPr>
      <p:grpSpPr>
        <a:xfrm>
          <a:off x="0" y="0"/>
          <a:ext cx="0" cy="0"/>
          <a:chOff x="0" y="0"/>
          <a:chExt cx="0" cy="0"/>
        </a:xfrm>
      </p:grpSpPr>
    </p:spTree>
  </p:cSld>
  <p:clrMapOvr>
    <a:masterClrMapping/>
  </p:clrMapOvr>
  <p:transition advClick="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userDrawn="1">
  <p:cSld name="Text Slide">
    <p:spTree>
      <p:nvGrpSpPr>
        <p:cNvPr id="1" name=""/>
        <p:cNvGrpSpPr/>
        <p:nvPr/>
      </p:nvGrpSpPr>
      <p:grpSpPr>
        <a:xfrm>
          <a:off x="0" y="0"/>
          <a:ext cx="0" cy="0"/>
          <a:chOff x="0" y="0"/>
          <a:chExt cx="0" cy="0"/>
        </a:xfrm>
      </p:grpSpPr>
      <p:pic>
        <p:nvPicPr>
          <p:cNvPr id="3" name="Object 6" hidden="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55" y="1589"/>
            <a:ext cx="1953" cy="1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4" name="frame line bottom"/>
          <p:cNvCxnSpPr/>
          <p:nvPr/>
        </p:nvCxnSpPr>
        <p:spPr>
          <a:xfrm rot="5400000" flipH="1" flipV="1">
            <a:off x="6088185" y="929298"/>
            <a:ext cx="0" cy="10847754"/>
          </a:xfrm>
          <a:prstGeom prst="bentConnector2">
            <a:avLst/>
          </a:prstGeom>
          <a:ln w="9525">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5" name="frame line"/>
          <p:cNvCxnSpPr/>
          <p:nvPr/>
        </p:nvCxnSpPr>
        <p:spPr>
          <a:xfrm rot="5400000" flipH="1" flipV="1">
            <a:off x="5938899" y="-4910198"/>
            <a:ext cx="179388" cy="10990384"/>
          </a:xfrm>
          <a:prstGeom prst="bentConnector2">
            <a:avLst/>
          </a:prstGeom>
          <a:ln w="9525">
            <a:solidFill>
              <a:srgbClr val="000000"/>
            </a:solidFill>
          </a:ln>
        </p:spPr>
        <p:style>
          <a:lnRef idx="1">
            <a:schemeClr val="accent1"/>
          </a:lnRef>
          <a:fillRef idx="0">
            <a:schemeClr val="accent1"/>
          </a:fillRef>
          <a:effectRef idx="0">
            <a:schemeClr val="accent1"/>
          </a:effectRef>
          <a:fontRef idx="minor">
            <a:schemeClr val="tx1"/>
          </a:fontRef>
        </p:style>
      </p:cxnSp>
      <p:graphicFrame>
        <p:nvGraphicFramePr>
          <p:cNvPr id="6" name="Object 5" hidden="1"/>
          <p:cNvGraphicFramePr>
            <a:graphicFrameLocks noChangeAspect="1"/>
          </p:cNvGraphicFramePr>
          <p:nvPr userDrawn="1"/>
        </p:nvGraphicFramePr>
        <p:xfrm>
          <a:off x="1955" y="1589"/>
          <a:ext cx="1953" cy="1587"/>
        </p:xfrm>
        <a:graphic>
          <a:graphicData uri="http://schemas.openxmlformats.org/presentationml/2006/ole">
            <mc:AlternateContent xmlns:mc="http://schemas.openxmlformats.org/markup-compatibility/2006">
              <mc:Choice xmlns:v="urn:schemas-microsoft-com:vml" Requires="v">
                <p:oleObj spid="_x0000_s1030" r:id="rId4" imgW="12700" imgH="12700" progId="">
                  <p:embed/>
                </p:oleObj>
              </mc:Choice>
              <mc:Fallback>
                <p:oleObj r:id="rId4" imgW="12700" imgH="12700" progId="">
                  <p:embed/>
                  <p:pic>
                    <p:nvPicPr>
                      <p:cNvPr id="0" name="Object 5" descr="image2" hidden="1"/>
                      <p:cNvPicPr>
                        <a:picLocks noChangeAspect="1"/>
                      </p:cNvPicPr>
                      <p:nvPr/>
                    </p:nvPicPr>
                    <p:blipFill>
                      <a:blip r:embed="rId5"/>
                      <a:stretch>
                        <a:fillRect/>
                      </a:stretch>
                    </p:blipFill>
                    <p:spPr>
                      <a:xfrm>
                        <a:off x="1955" y="1589"/>
                        <a:ext cx="1953" cy="1587"/>
                      </a:xfrm>
                      <a:prstGeom prst="rect">
                        <a:avLst/>
                      </a:prstGeom>
                      <a:noFill/>
                      <a:ln w="9525">
                        <a:noFill/>
                      </a:ln>
                    </p:spPr>
                  </p:pic>
                </p:oleObj>
              </mc:Fallback>
            </mc:AlternateContent>
          </a:graphicData>
        </a:graphic>
      </p:graphicFrame>
      <p:sp>
        <p:nvSpPr>
          <p:cNvPr id="2" name="Title 1"/>
          <p:cNvSpPr>
            <a:spLocks noGrp="1"/>
          </p:cNvSpPr>
          <p:nvPr>
            <p:ph type="title"/>
          </p:nvPr>
        </p:nvSpPr>
        <p:spPr>
          <a:xfrm>
            <a:off x="677336" y="635004"/>
            <a:ext cx="10847999" cy="320601"/>
          </a:xfrm>
          <a:prstGeom prst="rect">
            <a:avLst/>
          </a:prstGeom>
        </p:spPr>
        <p:txBody>
          <a:bodyPr/>
          <a:lstStyle>
            <a:lvl1pPr>
              <a:defRPr i="0"/>
            </a:lvl1pPr>
          </a:lstStyle>
          <a:p>
            <a:r>
              <a:rPr lang="en-US" noProof="1"/>
              <a:t>Click to edit Master title style</a:t>
            </a:r>
          </a:p>
        </p:txBody>
      </p:sp>
      <p:sp>
        <p:nvSpPr>
          <p:cNvPr id="7" name="Slide Number Placeholder 4"/>
          <p:cNvSpPr>
            <a:spLocks noGrp="1"/>
          </p:cNvSpPr>
          <p:nvPr>
            <p:ph type="sldNum" sz="quarter" idx="10"/>
          </p:nvPr>
        </p:nvSpPr>
        <p:spPr>
          <a:xfrm>
            <a:off x="10673416" y="6356350"/>
            <a:ext cx="2743200" cy="365125"/>
          </a:xfrm>
          <a:prstGeom prst="rect">
            <a:avLst/>
          </a:prstGeom>
        </p:spPr>
        <p:txBody>
          <a:bodyPr/>
          <a:lstStyle>
            <a:lvl1pPr>
              <a:defRPr/>
            </a:lvl1pPr>
          </a:lstStyle>
          <a:p>
            <a:pPr>
              <a:defRPr/>
            </a:pPr>
            <a:fld id="{67025381-B7F7-4DFD-A5AF-1FFF34357F98}" type="slidenum">
              <a:rPr lang="en-US" altLang="en-US"/>
              <a:t>‹#›</a:t>
            </a:fld>
            <a:endParaRPr lang="en-US"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x">
  <p:cSld name="Default">
    <p:bg>
      <p:bgPr>
        <a:solidFill>
          <a:srgbClr val="FFFFFF"/>
        </a:solidFill>
        <a:effectLst/>
      </p:bgPr>
    </p:bg>
    <p:spTree>
      <p:nvGrpSpPr>
        <p:cNvPr id="1" name=""/>
        <p:cNvGrpSpPr/>
        <p:nvPr/>
      </p:nvGrpSpPr>
      <p:grpSpPr>
        <a:xfrm>
          <a:off x="0" y="0"/>
          <a:ext cx="0" cy="0"/>
          <a:chOff x="0" y="0"/>
          <a:chExt cx="0" cy="0"/>
        </a:xfrm>
      </p:grpSpPr>
      <p:sp>
        <p:nvSpPr>
          <p:cNvPr id="7170" name="线条"/>
          <p:cNvSpPr/>
          <p:nvPr/>
        </p:nvSpPr>
        <p:spPr>
          <a:xfrm>
            <a:off x="0" y="919163"/>
            <a:ext cx="11869738" cy="171450"/>
          </a:xfrm>
          <a:custGeom>
            <a:avLst/>
            <a:gdLst/>
            <a:ahLst/>
            <a:cxnLst>
              <a:cxn ang="0">
                <a:pos x="5934869" y="85725"/>
              </a:cxn>
              <a:cxn ang="5400000">
                <a:pos x="5934869" y="85725"/>
              </a:cxn>
              <a:cxn ang="10800000">
                <a:pos x="5934869" y="85725"/>
              </a:cxn>
              <a:cxn ang="16200000">
                <a:pos x="5934869" y="85725"/>
              </a:cxn>
            </a:cxnLst>
            <a:rect l="0" t="0" r="0" b="0"/>
            <a:pathLst>
              <a:path w="21600" h="21600">
                <a:moveTo>
                  <a:pt x="0" y="0"/>
                </a:moveTo>
                <a:lnTo>
                  <a:pt x="21600" y="0"/>
                </a:lnTo>
                <a:lnTo>
                  <a:pt x="21522" y="21600"/>
                </a:lnTo>
                <a:lnTo>
                  <a:pt x="0" y="21549"/>
                </a:lnTo>
              </a:path>
            </a:pathLst>
          </a:custGeom>
          <a:solidFill>
            <a:srgbClr val="6B1689"/>
          </a:solidFill>
          <a:ln w="12700">
            <a:noFill/>
          </a:ln>
        </p:spPr>
        <p:txBody>
          <a:bodyPr/>
          <a:lstStyle/>
          <a:p>
            <a:endParaRPr lang="zh-CN" altLang="en-US"/>
          </a:p>
        </p:txBody>
      </p:sp>
      <p:sp>
        <p:nvSpPr>
          <p:cNvPr id="108" name="幻灯片编号"/>
          <p:cNvSpPr txBox="1">
            <a:spLocks noGrp="1"/>
          </p:cNvSpPr>
          <p:nvPr>
            <p:ph type="sldNum" sz="quarter" idx="2"/>
          </p:nvPr>
        </p:nvSpPr>
        <p:spPr>
          <a:xfrm>
            <a:off x="8610600" y="6356350"/>
            <a:ext cx="344488" cy="358775"/>
          </a:xfrm>
          <a:prstGeom prst="rect">
            <a:avLst/>
          </a:prstGeom>
        </p:spPr>
        <p:txBody>
          <a:bodyPr vert="horz" wrap="square" lIns="91440" tIns="45720" rIns="91440" bIns="45720" numCol="1" anchor="t" anchorCtr="0" compatLnSpc="1"/>
          <a:lstStyle/>
          <a:p>
            <a:pPr fontAlgn="base"/>
            <a:fld id="{86CB4B4D-7CA3-9044-876B-883B54F8677D}" type="slidenum">
              <a:rPr strike="noStrike" noProof="1">
                <a:latin typeface="Calibri" panose="020F0502020204030204" pitchFamily="34" charset="0"/>
                <a:ea typeface="宋体" panose="02010600030101010101" pitchFamily="2" charset="-122"/>
                <a:cs typeface="+mn-ea"/>
              </a:rPr>
              <a:t>‹#›</a:t>
            </a:fld>
            <a:endParaRPr strike="noStrike" noProof="1"/>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userDrawn="1">
  <p:cSld name="1_Text Slide">
    <p:spTree>
      <p:nvGrpSpPr>
        <p:cNvPr id="1" name=""/>
        <p:cNvGrpSpPr/>
        <p:nvPr/>
      </p:nvGrpSpPr>
      <p:grpSpPr>
        <a:xfrm>
          <a:off x="0" y="0"/>
          <a:ext cx="0" cy="0"/>
          <a:chOff x="0" y="0"/>
          <a:chExt cx="0" cy="0"/>
        </a:xfrm>
      </p:grpSpPr>
      <p:pic>
        <p:nvPicPr>
          <p:cNvPr id="3" name="Object 6" hidden="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55" y="1589"/>
            <a:ext cx="1953" cy="1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4" name="frame line bottom"/>
          <p:cNvCxnSpPr/>
          <p:nvPr/>
        </p:nvCxnSpPr>
        <p:spPr>
          <a:xfrm rot="5400000" flipH="1" flipV="1">
            <a:off x="6088185" y="929298"/>
            <a:ext cx="0" cy="10847754"/>
          </a:xfrm>
          <a:prstGeom prst="bentConnector2">
            <a:avLst/>
          </a:prstGeom>
          <a:ln w="9525">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5" name="frame line"/>
          <p:cNvCxnSpPr/>
          <p:nvPr/>
        </p:nvCxnSpPr>
        <p:spPr>
          <a:xfrm rot="5400000" flipH="1" flipV="1">
            <a:off x="5938899" y="-4910198"/>
            <a:ext cx="179388" cy="10990384"/>
          </a:xfrm>
          <a:prstGeom prst="bentConnector2">
            <a:avLst/>
          </a:prstGeom>
          <a:ln w="9525">
            <a:solidFill>
              <a:srgbClr val="000000"/>
            </a:solidFill>
          </a:ln>
        </p:spPr>
        <p:style>
          <a:lnRef idx="1">
            <a:schemeClr val="accent1"/>
          </a:lnRef>
          <a:fillRef idx="0">
            <a:schemeClr val="accent1"/>
          </a:fillRef>
          <a:effectRef idx="0">
            <a:schemeClr val="accent1"/>
          </a:effectRef>
          <a:fontRef idx="minor">
            <a:schemeClr val="tx1"/>
          </a:fontRef>
        </p:style>
      </p:cxnSp>
      <p:graphicFrame>
        <p:nvGraphicFramePr>
          <p:cNvPr id="6" name="Object 5" hidden="1"/>
          <p:cNvGraphicFramePr>
            <a:graphicFrameLocks noChangeAspect="1"/>
          </p:cNvGraphicFramePr>
          <p:nvPr/>
        </p:nvGraphicFramePr>
        <p:xfrm>
          <a:off x="1955" y="1589"/>
          <a:ext cx="1953" cy="1587"/>
        </p:xfrm>
        <a:graphic>
          <a:graphicData uri="http://schemas.openxmlformats.org/presentationml/2006/ole">
            <mc:AlternateContent xmlns:mc="http://schemas.openxmlformats.org/markup-compatibility/2006">
              <mc:Choice xmlns:v="urn:schemas-microsoft-com:vml" Requires="v">
                <p:oleObj spid="_x0000_s2054" r:id="rId4" imgW="12700" imgH="12700" progId="">
                  <p:embed/>
                </p:oleObj>
              </mc:Choice>
              <mc:Fallback>
                <p:oleObj r:id="rId4" imgW="12700" imgH="12700" progId="">
                  <p:embed/>
                  <p:pic>
                    <p:nvPicPr>
                      <p:cNvPr id="6" name="Object 5" hidden="1"/>
                      <p:cNvPicPr>
                        <a:picLocks noChangeAspect="1"/>
                      </p:cNvPicPr>
                      <p:nvPr/>
                    </p:nvPicPr>
                    <p:blipFill>
                      <a:blip r:embed="rId5"/>
                      <a:stretch>
                        <a:fillRect/>
                      </a:stretch>
                    </p:blipFill>
                    <p:spPr>
                      <a:xfrm>
                        <a:off x="1955" y="1589"/>
                        <a:ext cx="1953" cy="1587"/>
                      </a:xfrm>
                      <a:prstGeom prst="rect">
                        <a:avLst/>
                      </a:prstGeom>
                      <a:noFill/>
                      <a:ln w="9525">
                        <a:noFill/>
                      </a:ln>
                    </p:spPr>
                  </p:pic>
                </p:oleObj>
              </mc:Fallback>
            </mc:AlternateContent>
          </a:graphicData>
        </a:graphic>
      </p:graphicFrame>
      <p:sp>
        <p:nvSpPr>
          <p:cNvPr id="2" name="Title 1"/>
          <p:cNvSpPr>
            <a:spLocks noGrp="1"/>
          </p:cNvSpPr>
          <p:nvPr>
            <p:ph type="title"/>
          </p:nvPr>
        </p:nvSpPr>
        <p:spPr>
          <a:xfrm>
            <a:off x="262557" y="833737"/>
            <a:ext cx="10847999" cy="320601"/>
          </a:xfrm>
          <a:prstGeom prst="rect">
            <a:avLst/>
          </a:prstGeom>
        </p:spPr>
        <p:txBody>
          <a:bodyPr>
            <a:noAutofit/>
          </a:bodyPr>
          <a:lstStyle>
            <a:lvl1pPr>
              <a:defRPr sz="2800" i="0">
                <a:solidFill>
                  <a:srgbClr val="7030A0"/>
                </a:solidFill>
                <a:latin typeface="微软雅黑" panose="020B0503020204020204" pitchFamily="34" charset="-122"/>
                <a:ea typeface="微软雅黑" panose="020B0503020204020204" pitchFamily="34" charset="-122"/>
              </a:defRPr>
            </a:lvl1pPr>
          </a:lstStyle>
          <a:p>
            <a:r>
              <a:rPr lang="zh-CN" altLang="en-US" noProof="1"/>
              <a:t>单击此处编辑母版标题样式</a:t>
            </a:r>
            <a:endParaRPr lang="en-US" noProof="1"/>
          </a:p>
        </p:txBody>
      </p:sp>
      <p:sp>
        <p:nvSpPr>
          <p:cNvPr id="7" name="Slide Number Placeholder 4"/>
          <p:cNvSpPr>
            <a:spLocks noGrp="1"/>
          </p:cNvSpPr>
          <p:nvPr>
            <p:ph type="sldNum" sz="quarter" idx="10"/>
          </p:nvPr>
        </p:nvSpPr>
        <p:spPr>
          <a:xfrm>
            <a:off x="10673416" y="6356350"/>
            <a:ext cx="2743200" cy="365125"/>
          </a:xfrm>
          <a:prstGeom prst="rect">
            <a:avLst/>
          </a:prstGeom>
        </p:spPr>
        <p:txBody>
          <a:bodyPr/>
          <a:lstStyle>
            <a:lvl1pPr>
              <a:defRPr/>
            </a:lvl1pPr>
          </a:lstStyle>
          <a:p>
            <a:fld id="{FAF18E28-86F5-494D-966F-10CF14692C22}" type="slidenum">
              <a:rPr lang="zh-CN" altLang="en-US" smtClean="0"/>
              <a:t>‹#›</a:t>
            </a:fld>
            <a:endParaRPr lang="zh-CN" altLang="en-US"/>
          </a:p>
        </p:txBody>
      </p:sp>
      <p:pic>
        <p:nvPicPr>
          <p:cNvPr id="9" name="图片 8">
            <a:extLst>
              <a:ext uri="{FF2B5EF4-FFF2-40B4-BE49-F238E27FC236}">
                <a16:creationId xmlns:a16="http://schemas.microsoft.com/office/drawing/2014/main" id="{9CDF6362-2F87-400F-9F5C-E3F0C3D03B2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8954" y="69423"/>
            <a:ext cx="2076183" cy="659038"/>
          </a:xfrm>
          <a:prstGeom prst="rect">
            <a:avLst/>
          </a:prstGeom>
        </p:spPr>
      </p:pic>
      <p:sp>
        <p:nvSpPr>
          <p:cNvPr id="10" name="内容占位符 2">
            <a:extLst>
              <a:ext uri="{FF2B5EF4-FFF2-40B4-BE49-F238E27FC236}">
                <a16:creationId xmlns:a16="http://schemas.microsoft.com/office/drawing/2014/main" id="{AA074F92-346A-48EF-BE45-E6E7514B12FD}"/>
              </a:ext>
            </a:extLst>
          </p:cNvPr>
          <p:cNvSpPr>
            <a:spLocks noGrp="1"/>
          </p:cNvSpPr>
          <p:nvPr>
            <p:ph idx="1"/>
          </p:nvPr>
        </p:nvSpPr>
        <p:spPr>
          <a:xfrm>
            <a:off x="664308" y="1575960"/>
            <a:ext cx="10515600" cy="4351338"/>
          </a:xfrm>
        </p:spPr>
        <p:txBody>
          <a:bodyPr>
            <a:normAutofit/>
          </a:bodyPr>
          <a:lstStyle>
            <a:lvl1pPr>
              <a:buNone/>
              <a:defRPr sz="2400">
                <a:latin typeface="仿宋" panose="02010609060101010101" pitchFamily="49" charset="-122"/>
                <a:ea typeface="仿宋" panose="02010609060101010101" pitchFamily="49" charset="-122"/>
              </a:defRPr>
            </a:lvl1pPr>
            <a:lvl2pPr>
              <a:defRPr sz="2000">
                <a:latin typeface="仿宋" panose="02010609060101010101" pitchFamily="49" charset="-122"/>
                <a:ea typeface="仿宋" panose="02010609060101010101" pitchFamily="49" charset="-122"/>
              </a:defRPr>
            </a:lvl2pPr>
            <a:lvl3pPr>
              <a:defRPr sz="1800">
                <a:latin typeface="仿宋" panose="02010609060101010101" pitchFamily="49" charset="-122"/>
                <a:ea typeface="仿宋" panose="02010609060101010101" pitchFamily="49" charset="-122"/>
              </a:defRPr>
            </a:lvl3pPr>
            <a:lvl4pPr>
              <a:defRPr sz="1600">
                <a:latin typeface="仿宋" panose="02010609060101010101" pitchFamily="49" charset="-122"/>
                <a:ea typeface="仿宋" panose="02010609060101010101" pitchFamily="49" charset="-122"/>
              </a:defRPr>
            </a:lvl4pPr>
            <a:lvl5pPr>
              <a:defRPr sz="1600">
                <a:latin typeface="仿宋" panose="02010609060101010101" pitchFamily="49" charset="-122"/>
                <a:ea typeface="仿宋" panose="02010609060101010101" pitchFamily="49" charset="-122"/>
              </a:defRPr>
            </a:lvl5p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Tree>
    <p:extLst>
      <p:ext uri="{BB962C8B-B14F-4D97-AF65-F5344CB8AC3E}">
        <p14:creationId xmlns:p14="http://schemas.microsoft.com/office/powerpoint/2010/main" val="292784357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Slide">
    <p:bg bwMode="auto">
      <p:bgPr>
        <a:gradFill rotWithShape="0">
          <a:gsLst>
            <a:gs pos="0">
              <a:srgbClr val="EBEAEA"/>
            </a:gs>
            <a:gs pos="50000">
              <a:srgbClr val="E4E3E3"/>
            </a:gs>
            <a:gs pos="100000">
              <a:srgbClr val="BCBBBB"/>
            </a:gs>
          </a:gsLst>
          <a:lin ang="5400000"/>
        </a:gradFill>
        <a:effectLst/>
      </p:bgPr>
    </p:bg>
    <p:spTree>
      <p:nvGrpSpPr>
        <p:cNvPr id="1" name=""/>
        <p:cNvGrpSpPr/>
        <p:nvPr/>
      </p:nvGrpSpPr>
      <p:grpSpPr>
        <a:xfrm>
          <a:off x="0" y="0"/>
          <a:ext cx="0" cy="0"/>
          <a:chOff x="0" y="0"/>
          <a:chExt cx="0" cy="0"/>
        </a:xfrm>
      </p:grpSpPr>
      <p:pic>
        <p:nvPicPr>
          <p:cNvPr id="2" name="Picture 7"/>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日期占位符 1"/>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4" name="页脚占位符 2"/>
          <p:cNvSpPr>
            <a:spLocks noGrp="1"/>
          </p:cNvSpPr>
          <p:nvPr>
            <p:ph type="ftr" sz="quarter" idx="11"/>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5" name="灯片编号占位符 3"/>
          <p:cNvSpPr>
            <a:spLocks noGrp="1"/>
          </p:cNvSpPr>
          <p:nvPr>
            <p:ph type="sldNum" sz="quarter" idx="12"/>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A41034FC-2551-4E15-8C9D-7D3B05CEA20E}" type="slidenum">
              <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rPr>
              <a:t>‹#›</a:t>
            </a:fld>
            <a:endPar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765076977"/>
      </p:ext>
    </p:extLst>
  </p:cSld>
  <p:clrMapOvr>
    <a:overrideClrMapping bg1="lt1" tx1="dk1" bg2="lt2" tx2="dk2" accent1="accent1" accent2="accent2" accent3="accent3" accent4="accent4" accent5="accent5" accent6="accent6" hlink="hlink" folHlink="folHlink"/>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noProof="1"/>
              <a:t>Click to edit Master title style</a:t>
            </a:r>
          </a:p>
        </p:txBody>
      </p:sp>
      <p:sp>
        <p:nvSpPr>
          <p:cNvPr id="3" name="Content Placeholder 2"/>
          <p:cNvSpPr>
            <a:spLocks noGrp="1"/>
          </p:cNvSpPr>
          <p:nvPr>
            <p:ph idx="1"/>
          </p:nvPr>
        </p:nvSpPr>
        <p:spPr>
          <a:xfrm>
            <a:off x="838200" y="1825625"/>
            <a:ext cx="10515600" cy="4351338"/>
          </a:xfrm>
          <a:prstGeom prst="rect">
            <a:avLst/>
          </a:prstGeom>
        </p:spPr>
        <p:txBody>
          <a:body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4" name="Date Placeholder 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5" name="Footer Placeholder 4"/>
          <p:cNvSpPr>
            <a:spLocks noGrp="1"/>
          </p:cNvSpPr>
          <p:nvPr>
            <p:ph type="ftr" sz="quarter" idx="11"/>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6" name="Slide Number Placeholder 5"/>
          <p:cNvSpPr>
            <a:spLocks noGrp="1"/>
          </p:cNvSpPr>
          <p:nvPr>
            <p:ph type="sldNum" sz="quarter" idx="12"/>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ECBCA8A7-8102-4E58-AB61-2EC6A43C9F11}" type="slidenum">
              <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rPr>
              <a:t>‹#›</a:t>
            </a:fld>
            <a:endPar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7811368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b"/>
          <a:lstStyle>
            <a:lvl1pPr>
              <a:defRPr sz="6000"/>
            </a:lvl1pPr>
          </a:lstStyle>
          <a:p>
            <a:r>
              <a:rPr lang="en-US" noProof="1"/>
              <a:t>Click to edit Master title style</a:t>
            </a:r>
          </a:p>
        </p:txBody>
      </p:sp>
      <p:sp>
        <p:nvSpPr>
          <p:cNvPr id="3" name="Text Placeholder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1"/>
              <a:t>Click to edit Master text styles</a:t>
            </a:r>
          </a:p>
        </p:txBody>
      </p:sp>
      <p:sp>
        <p:nvSpPr>
          <p:cNvPr id="4" name="Date Placeholder 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5" name="Footer Placeholder 4"/>
          <p:cNvSpPr>
            <a:spLocks noGrp="1"/>
          </p:cNvSpPr>
          <p:nvPr>
            <p:ph type="ftr" sz="quarter" idx="11"/>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6" name="Slide Number Placeholder 5"/>
          <p:cNvSpPr>
            <a:spLocks noGrp="1"/>
          </p:cNvSpPr>
          <p:nvPr>
            <p:ph type="sldNum" sz="quarter" idx="12"/>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D78E46B5-B242-4281-A8E6-FB89930AD7E6}" type="slidenum">
              <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rPr>
              <a:t>‹#›</a:t>
            </a:fld>
            <a:endPar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61978635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noProof="1"/>
              <a:t>Click to edit Master title style</a:t>
            </a:r>
          </a:p>
        </p:txBody>
      </p:sp>
      <p:sp>
        <p:nvSpPr>
          <p:cNvPr id="3" name="Content Placeholder 2"/>
          <p:cNvSpPr>
            <a:spLocks noGrp="1"/>
          </p:cNvSpPr>
          <p:nvPr>
            <p:ph sz="half" idx="1"/>
          </p:nvPr>
        </p:nvSpPr>
        <p:spPr>
          <a:xfrm>
            <a:off x="838200" y="1825625"/>
            <a:ext cx="5181600" cy="4351338"/>
          </a:xfrm>
          <a:prstGeom prst="rect">
            <a:avLst/>
          </a:prstGeom>
        </p:spPr>
        <p:txBody>
          <a:body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4" name="Content Placeholder 3"/>
          <p:cNvSpPr>
            <a:spLocks noGrp="1"/>
          </p:cNvSpPr>
          <p:nvPr>
            <p:ph sz="half" idx="2"/>
          </p:nvPr>
        </p:nvSpPr>
        <p:spPr>
          <a:xfrm>
            <a:off x="6172200" y="1825625"/>
            <a:ext cx="5181600" cy="4351338"/>
          </a:xfrm>
          <a:prstGeom prst="rect">
            <a:avLst/>
          </a:prstGeom>
        </p:spPr>
        <p:txBody>
          <a:body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5" name="Date Placeholder 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6" name="Footer Placeholder 4"/>
          <p:cNvSpPr>
            <a:spLocks noGrp="1"/>
          </p:cNvSpPr>
          <p:nvPr>
            <p:ph type="ftr" sz="quarter" idx="11"/>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7" name="Slide Number Placeholder 5"/>
          <p:cNvSpPr>
            <a:spLocks noGrp="1"/>
          </p:cNvSpPr>
          <p:nvPr>
            <p:ph type="sldNum" sz="quarter" idx="12"/>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C8A17372-66EF-44CE-938A-D2AAB7C1F9EC}" type="slidenum">
              <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rPr>
              <a:t>‹#›</a:t>
            </a:fld>
            <a:endPar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22503634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dirty="0"/>
          </a:p>
        </p:txBody>
      </p:sp>
      <p:sp>
        <p:nvSpPr>
          <p:cNvPr id="3" name="Content Placeholder 2"/>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38200" y="6356350"/>
            <a:ext cx="2743200" cy="365125"/>
          </a:xfrm>
          <a:prstGeom prst="rect">
            <a:avLst/>
          </a:prstGeom>
        </p:spPr>
        <p:txBody>
          <a:bodyPr/>
          <a:lstStyle/>
          <a:p>
            <a:endParaRPr lang="zh-CN" alt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a:prstGeom prst="rect">
            <a:avLst/>
          </a:prstGeom>
        </p:spPr>
        <p:txBody>
          <a:bodyPr/>
          <a:lstStyle/>
          <a:p>
            <a:r>
              <a:rPr lang="en-US" noProof="1"/>
              <a:t>Click to edit Master title style</a:t>
            </a:r>
          </a:p>
        </p:txBody>
      </p:sp>
      <p:sp>
        <p:nvSpPr>
          <p:cNvPr id="3" name="Text Placeholder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1"/>
              <a:t>Click to edit Master text styles</a:t>
            </a:r>
          </a:p>
        </p:txBody>
      </p:sp>
      <p:sp>
        <p:nvSpPr>
          <p:cNvPr id="4" name="Content Placeholder 3"/>
          <p:cNvSpPr>
            <a:spLocks noGrp="1"/>
          </p:cNvSpPr>
          <p:nvPr>
            <p:ph sz="half" idx="2"/>
          </p:nvPr>
        </p:nvSpPr>
        <p:spPr>
          <a:xfrm>
            <a:off x="839788" y="2505075"/>
            <a:ext cx="5157787" cy="3684588"/>
          </a:xfrm>
          <a:prstGeom prst="rect">
            <a:avLst/>
          </a:prstGeom>
        </p:spPr>
        <p:txBody>
          <a:body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5" name="Text Placeholder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1"/>
              <a:t>Click to edit Master text styles</a:t>
            </a:r>
          </a:p>
        </p:txBody>
      </p:sp>
      <p:sp>
        <p:nvSpPr>
          <p:cNvPr id="6" name="Content Placeholder 5"/>
          <p:cNvSpPr>
            <a:spLocks noGrp="1"/>
          </p:cNvSpPr>
          <p:nvPr>
            <p:ph sz="quarter" idx="4"/>
          </p:nvPr>
        </p:nvSpPr>
        <p:spPr>
          <a:xfrm>
            <a:off x="6172200" y="2505075"/>
            <a:ext cx="5183188" cy="3684588"/>
          </a:xfrm>
          <a:prstGeom prst="rect">
            <a:avLst/>
          </a:prstGeom>
        </p:spPr>
        <p:txBody>
          <a:body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7" name="Date Placeholder 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8" name="Footer Placeholder 4"/>
          <p:cNvSpPr>
            <a:spLocks noGrp="1"/>
          </p:cNvSpPr>
          <p:nvPr>
            <p:ph type="ftr" sz="quarter" idx="11"/>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9" name="Slide Number Placeholder 5"/>
          <p:cNvSpPr>
            <a:spLocks noGrp="1"/>
          </p:cNvSpPr>
          <p:nvPr>
            <p:ph type="sldNum" sz="quarter" idx="12"/>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E0335237-5697-4C8B-A58E-C52DC6DF24EA}" type="slidenum">
              <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rPr>
              <a:t>‹#›</a:t>
            </a:fld>
            <a:endPar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312522935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noProof="1"/>
              <a:t>Click to edit Master title style</a:t>
            </a:r>
          </a:p>
        </p:txBody>
      </p:sp>
      <p:sp>
        <p:nvSpPr>
          <p:cNvPr id="3" name="Date Placeholder 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4" name="Footer Placeholder 4"/>
          <p:cNvSpPr>
            <a:spLocks noGrp="1"/>
          </p:cNvSpPr>
          <p:nvPr>
            <p:ph type="ftr" sz="quarter" idx="11"/>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5" name="Slide Number Placeholder 5"/>
          <p:cNvSpPr>
            <a:spLocks noGrp="1"/>
          </p:cNvSpPr>
          <p:nvPr>
            <p:ph type="sldNum" sz="quarter" idx="12"/>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1905FBE3-14D5-4824-AB04-5AA358E04391}" type="slidenum">
              <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rPr>
              <a:t>‹#›</a:t>
            </a:fld>
            <a:endPar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386935050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3" name="Footer Placeholder 4"/>
          <p:cNvSpPr>
            <a:spLocks noGrp="1"/>
          </p:cNvSpPr>
          <p:nvPr>
            <p:ph type="ftr" sz="quarter" idx="11"/>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4" name="Slide Number Placeholder 5"/>
          <p:cNvSpPr>
            <a:spLocks noGrp="1"/>
          </p:cNvSpPr>
          <p:nvPr>
            <p:ph type="sldNum" sz="quarter" idx="12"/>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475C132A-B370-4871-8D21-55B5BF16D75C}" type="slidenum">
              <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rPr>
              <a:t>‹#›</a:t>
            </a:fld>
            <a:endPar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61960925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noProof="1"/>
              <a:t>Click to edit Master title style</a:t>
            </a:r>
          </a:p>
        </p:txBody>
      </p:sp>
      <p:sp>
        <p:nvSpPr>
          <p:cNvPr id="3" name="Content Placeholder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1"/>
              <a:t>Click to edit Master text styles</a:t>
            </a:r>
          </a:p>
        </p:txBody>
      </p:sp>
      <p:sp>
        <p:nvSpPr>
          <p:cNvPr id="5" name="Date Placeholder 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6" name="Footer Placeholder 4"/>
          <p:cNvSpPr>
            <a:spLocks noGrp="1"/>
          </p:cNvSpPr>
          <p:nvPr>
            <p:ph type="ftr" sz="quarter" idx="11"/>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7" name="Slide Number Placeholder 5"/>
          <p:cNvSpPr>
            <a:spLocks noGrp="1"/>
          </p:cNvSpPr>
          <p:nvPr>
            <p:ph type="sldNum" sz="quarter" idx="12"/>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6CD152F6-8D12-49FB-B1BD-69F3080D5A34}" type="slidenum">
              <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rPr>
              <a:t>‹#›</a:t>
            </a:fld>
            <a:endPar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329554657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noProof="1"/>
              <a:t>Click to edit Master title style</a:t>
            </a:r>
          </a:p>
        </p:txBody>
      </p:sp>
      <p:sp>
        <p:nvSpPr>
          <p:cNvPr id="3" name="Picture Placeholder 2"/>
          <p:cNvSpPr>
            <a:spLocks noGrp="1" noChangeAspect="1"/>
          </p:cNvSpPr>
          <p:nvPr>
            <p:ph type="pic" idx="1"/>
          </p:nvPr>
        </p:nvSpPr>
        <p:spPr>
          <a:xfrm>
            <a:off x="5183188" y="987425"/>
            <a:ext cx="6172200" cy="4873625"/>
          </a:xfrm>
          <a:prstGeom prst="rect">
            <a:avLst/>
          </a:prstGeo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endParaRPr lang="en-US" noProof="0" dirty="0"/>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1"/>
              <a:t>Click to edit Master text styles</a:t>
            </a:r>
          </a:p>
        </p:txBody>
      </p:sp>
      <p:sp>
        <p:nvSpPr>
          <p:cNvPr id="5" name="Date Placeholder 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6" name="Footer Placeholder 4"/>
          <p:cNvSpPr>
            <a:spLocks noGrp="1"/>
          </p:cNvSpPr>
          <p:nvPr>
            <p:ph type="ftr" sz="quarter" idx="11"/>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7" name="Slide Number Placeholder 5"/>
          <p:cNvSpPr>
            <a:spLocks noGrp="1"/>
          </p:cNvSpPr>
          <p:nvPr>
            <p:ph type="sldNum" sz="quarter" idx="12"/>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04B62E2D-AF45-40B3-BD99-2CAD151C1BC2}" type="slidenum">
              <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rPr>
              <a:t>‹#›</a:t>
            </a:fld>
            <a:endPar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318766999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noProof="1"/>
              <a:t>Click to edit Master title style</a:t>
            </a:r>
          </a:p>
        </p:txBody>
      </p:sp>
      <p:sp>
        <p:nvSpPr>
          <p:cNvPr id="3" name="Vertical Text Placeholder 2"/>
          <p:cNvSpPr>
            <a:spLocks noGrp="1"/>
          </p:cNvSpPr>
          <p:nvPr>
            <p:ph type="body" orient="vert" idx="1"/>
          </p:nvPr>
        </p:nvSpPr>
        <p:spPr>
          <a:xfrm>
            <a:off x="838200" y="1825625"/>
            <a:ext cx="10515600" cy="4351338"/>
          </a:xfrm>
          <a:prstGeom prst="rect">
            <a:avLst/>
          </a:prstGeom>
        </p:spPr>
        <p:txBody>
          <a:bodyPr vert="eaVert"/>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4" name="Date Placeholder 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5" name="Footer Placeholder 4"/>
          <p:cNvSpPr>
            <a:spLocks noGrp="1"/>
          </p:cNvSpPr>
          <p:nvPr>
            <p:ph type="ftr" sz="quarter" idx="11"/>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6" name="Slide Number Placeholder 5"/>
          <p:cNvSpPr>
            <a:spLocks noGrp="1"/>
          </p:cNvSpPr>
          <p:nvPr>
            <p:ph type="sldNum" sz="quarter" idx="12"/>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5C844CB9-C065-4032-8D24-7C17F897B559}" type="slidenum">
              <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rPr>
              <a:t>‹#›</a:t>
            </a:fld>
            <a:endPar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181775752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a:prstGeom prst="rect">
            <a:avLst/>
          </a:prstGeom>
        </p:spPr>
        <p:txBody>
          <a:bodyPr vert="eaVert"/>
          <a:lstStyle/>
          <a:p>
            <a:r>
              <a:rPr lang="en-US" noProof="1"/>
              <a:t>Click to edit Master title style</a:t>
            </a:r>
          </a:p>
        </p:txBody>
      </p:sp>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4" name="Date Placeholder 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5" name="Footer Placeholder 4"/>
          <p:cNvSpPr>
            <a:spLocks noGrp="1"/>
          </p:cNvSpPr>
          <p:nvPr>
            <p:ph type="ftr" sz="quarter" idx="11"/>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6" name="Slide Number Placeholder 5"/>
          <p:cNvSpPr>
            <a:spLocks noGrp="1"/>
          </p:cNvSpPr>
          <p:nvPr>
            <p:ph type="sldNum" sz="quarter" idx="12"/>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30011384-85B0-4ACB-9311-AB43AE4FD4CF}" type="slidenum">
              <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rPr>
              <a:t>‹#›</a:t>
            </a:fld>
            <a:endPar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394789431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内页-1">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3" name="页脚占位符 2"/>
          <p:cNvSpPr>
            <a:spLocks noGrp="1"/>
          </p:cNvSpPr>
          <p:nvPr>
            <p:ph type="ftr" sz="quarter" idx="11"/>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4" name="灯片编号占位符 3"/>
          <p:cNvSpPr>
            <a:spLocks noGrp="1"/>
          </p:cNvSpPr>
          <p:nvPr>
            <p:ph type="sldNum" sz="quarter" idx="12"/>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461C10CF-09BF-4FC3-BA03-2255A04224C6}" type="slidenum">
              <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rPr>
              <a:t>‹#›</a:t>
            </a:fld>
            <a:endPar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2943247634"/>
      </p:ext>
    </p:extLst>
  </p:cSld>
  <p:clrMapOvr>
    <a:masterClrMapping/>
  </p:clrMapOvr>
  <p:transition advClick="0"/>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userDrawn="1">
  <p:cSld name="Text Slide">
    <p:spTree>
      <p:nvGrpSpPr>
        <p:cNvPr id="1" name=""/>
        <p:cNvGrpSpPr/>
        <p:nvPr/>
      </p:nvGrpSpPr>
      <p:grpSpPr>
        <a:xfrm>
          <a:off x="0" y="0"/>
          <a:ext cx="0" cy="0"/>
          <a:chOff x="0" y="0"/>
          <a:chExt cx="0" cy="0"/>
        </a:xfrm>
      </p:grpSpPr>
      <p:pic>
        <p:nvPicPr>
          <p:cNvPr id="3" name="Object 6" hidden="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55" y="1589"/>
            <a:ext cx="1953" cy="1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4" name="frame line bottom"/>
          <p:cNvCxnSpPr/>
          <p:nvPr/>
        </p:nvCxnSpPr>
        <p:spPr>
          <a:xfrm rot="5400000" flipH="1" flipV="1">
            <a:off x="6088185" y="929298"/>
            <a:ext cx="0" cy="10847754"/>
          </a:xfrm>
          <a:prstGeom prst="bentConnector2">
            <a:avLst/>
          </a:prstGeom>
          <a:ln w="9525">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5" name="frame line"/>
          <p:cNvCxnSpPr/>
          <p:nvPr/>
        </p:nvCxnSpPr>
        <p:spPr>
          <a:xfrm rot="5400000" flipH="1" flipV="1">
            <a:off x="5938899" y="-4910198"/>
            <a:ext cx="179388" cy="10990384"/>
          </a:xfrm>
          <a:prstGeom prst="bentConnector2">
            <a:avLst/>
          </a:prstGeom>
          <a:ln w="9525">
            <a:solidFill>
              <a:srgbClr val="000000"/>
            </a:solidFill>
          </a:ln>
        </p:spPr>
        <p:style>
          <a:lnRef idx="1">
            <a:schemeClr val="accent1"/>
          </a:lnRef>
          <a:fillRef idx="0">
            <a:schemeClr val="accent1"/>
          </a:fillRef>
          <a:effectRef idx="0">
            <a:schemeClr val="accent1"/>
          </a:effectRef>
          <a:fontRef idx="minor">
            <a:schemeClr val="tx1"/>
          </a:fontRef>
        </p:style>
      </p:cxnSp>
      <p:graphicFrame>
        <p:nvGraphicFramePr>
          <p:cNvPr id="6" name="Object 5" hidden="1"/>
          <p:cNvGraphicFramePr>
            <a:graphicFrameLocks noChangeAspect="1"/>
          </p:cNvGraphicFramePr>
          <p:nvPr userDrawn="1"/>
        </p:nvGraphicFramePr>
        <p:xfrm>
          <a:off x="1955" y="1589"/>
          <a:ext cx="1953" cy="1587"/>
        </p:xfrm>
        <a:graphic>
          <a:graphicData uri="http://schemas.openxmlformats.org/presentationml/2006/ole">
            <mc:AlternateContent xmlns:mc="http://schemas.openxmlformats.org/markup-compatibility/2006">
              <mc:Choice xmlns:v="urn:schemas-microsoft-com:vml" Requires="v">
                <p:oleObj spid="_x0000_s3078" r:id="rId4" imgW="12700" imgH="12700" progId="">
                  <p:embed/>
                </p:oleObj>
              </mc:Choice>
              <mc:Fallback>
                <p:oleObj r:id="rId4" imgW="12700" imgH="12700" progId="">
                  <p:embed/>
                  <p:pic>
                    <p:nvPicPr>
                      <p:cNvPr id="6" name="Object 5" hidden="1"/>
                      <p:cNvPicPr>
                        <a:picLocks noChangeAspect="1"/>
                      </p:cNvPicPr>
                      <p:nvPr/>
                    </p:nvPicPr>
                    <p:blipFill>
                      <a:blip r:embed="rId5"/>
                      <a:stretch>
                        <a:fillRect/>
                      </a:stretch>
                    </p:blipFill>
                    <p:spPr>
                      <a:xfrm>
                        <a:off x="1955" y="1589"/>
                        <a:ext cx="1953" cy="1587"/>
                      </a:xfrm>
                      <a:prstGeom prst="rect">
                        <a:avLst/>
                      </a:prstGeom>
                      <a:noFill/>
                      <a:ln w="9525">
                        <a:noFill/>
                      </a:ln>
                    </p:spPr>
                  </p:pic>
                </p:oleObj>
              </mc:Fallback>
            </mc:AlternateContent>
          </a:graphicData>
        </a:graphic>
      </p:graphicFrame>
      <p:sp>
        <p:nvSpPr>
          <p:cNvPr id="2" name="Title 1"/>
          <p:cNvSpPr>
            <a:spLocks noGrp="1"/>
          </p:cNvSpPr>
          <p:nvPr>
            <p:ph type="title"/>
          </p:nvPr>
        </p:nvSpPr>
        <p:spPr>
          <a:xfrm>
            <a:off x="677336" y="635004"/>
            <a:ext cx="10847999" cy="320601"/>
          </a:xfrm>
          <a:prstGeom prst="rect">
            <a:avLst/>
          </a:prstGeom>
        </p:spPr>
        <p:txBody>
          <a:bodyPr/>
          <a:lstStyle>
            <a:lvl1pPr>
              <a:defRPr i="0"/>
            </a:lvl1pPr>
          </a:lstStyle>
          <a:p>
            <a:r>
              <a:rPr lang="en-US" noProof="1"/>
              <a:t>Click to edit Master title style</a:t>
            </a:r>
          </a:p>
        </p:txBody>
      </p:sp>
      <p:sp>
        <p:nvSpPr>
          <p:cNvPr id="7" name="Slide Number Placeholder 4"/>
          <p:cNvSpPr>
            <a:spLocks noGrp="1"/>
          </p:cNvSpPr>
          <p:nvPr>
            <p:ph type="sldNum" sz="quarter" idx="10"/>
          </p:nvPr>
        </p:nvSpPr>
        <p:spPr>
          <a:xfrm>
            <a:off x="10673416" y="6356350"/>
            <a:ext cx="2743200" cy="365125"/>
          </a:xfrm>
          <a:prstGeom prst="rect">
            <a:avLst/>
          </a:prstGeom>
        </p:spPr>
        <p:txBody>
          <a:bodyPr/>
          <a:lstStyle>
            <a:lvl1pPr>
              <a:defRPr/>
            </a:lvl1pPr>
          </a:lstStyle>
          <a:p>
            <a:pPr>
              <a:defRPr/>
            </a:pPr>
            <a:fld id="{67025381-B7F7-4DFD-A5AF-1FFF34357F98}" type="slidenum">
              <a:rPr lang="en-US" altLang="en-US"/>
              <a:t>‹#›</a:t>
            </a:fld>
            <a:endParaRPr lang="en-US" altLang="en-US"/>
          </a:p>
        </p:txBody>
      </p:sp>
    </p:spTree>
    <p:extLst>
      <p:ext uri="{BB962C8B-B14F-4D97-AF65-F5344CB8AC3E}">
        <p14:creationId xmlns:p14="http://schemas.microsoft.com/office/powerpoint/2010/main" val="282427326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Slide">
    <p:bg bwMode="auto">
      <p:bgPr>
        <a:gradFill rotWithShape="0">
          <a:gsLst>
            <a:gs pos="0">
              <a:srgbClr val="EBEAEA"/>
            </a:gs>
            <a:gs pos="50000">
              <a:srgbClr val="E4E3E3"/>
            </a:gs>
            <a:gs pos="100000">
              <a:srgbClr val="BCBBBB"/>
            </a:gs>
          </a:gsLst>
          <a:lin ang="5400000"/>
        </a:gradFill>
        <a:effectLst/>
      </p:bgPr>
    </p:bg>
    <p:spTree>
      <p:nvGrpSpPr>
        <p:cNvPr id="1" name=""/>
        <p:cNvGrpSpPr/>
        <p:nvPr/>
      </p:nvGrpSpPr>
      <p:grpSpPr>
        <a:xfrm>
          <a:off x="0" y="0"/>
          <a:ext cx="0" cy="0"/>
          <a:chOff x="0" y="0"/>
          <a:chExt cx="0" cy="0"/>
        </a:xfrm>
      </p:grpSpPr>
      <p:pic>
        <p:nvPicPr>
          <p:cNvPr id="2" name="Picture 7"/>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日期占位符 1"/>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4" name="页脚占位符 2"/>
          <p:cNvSpPr>
            <a:spLocks noGrp="1"/>
          </p:cNvSpPr>
          <p:nvPr>
            <p:ph type="ftr" sz="quarter" idx="11"/>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5" name="灯片编号占位符 3"/>
          <p:cNvSpPr>
            <a:spLocks noGrp="1"/>
          </p:cNvSpPr>
          <p:nvPr>
            <p:ph type="sldNum" sz="quarter" idx="12"/>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A41034FC-2551-4E15-8C9D-7D3B05CEA20E}" type="slidenum">
              <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rPr>
              <a:t>‹#›</a:t>
            </a:fld>
            <a:endPar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427621378"/>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endParaRPr lang="zh-CN" alt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noProof="1"/>
              <a:t>Click to edit Master title style</a:t>
            </a:r>
          </a:p>
        </p:txBody>
      </p:sp>
      <p:sp>
        <p:nvSpPr>
          <p:cNvPr id="3" name="Content Placeholder 2"/>
          <p:cNvSpPr>
            <a:spLocks noGrp="1"/>
          </p:cNvSpPr>
          <p:nvPr>
            <p:ph idx="1"/>
          </p:nvPr>
        </p:nvSpPr>
        <p:spPr>
          <a:xfrm>
            <a:off x="838200" y="1825625"/>
            <a:ext cx="10515600" cy="4351338"/>
          </a:xfrm>
          <a:prstGeom prst="rect">
            <a:avLst/>
          </a:prstGeom>
        </p:spPr>
        <p:txBody>
          <a:body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4" name="Date Placeholder 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5" name="Footer Placeholder 4"/>
          <p:cNvSpPr>
            <a:spLocks noGrp="1"/>
          </p:cNvSpPr>
          <p:nvPr>
            <p:ph type="ftr" sz="quarter" idx="11"/>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6" name="Slide Number Placeholder 5"/>
          <p:cNvSpPr>
            <a:spLocks noGrp="1"/>
          </p:cNvSpPr>
          <p:nvPr>
            <p:ph type="sldNum" sz="quarter" idx="12"/>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ECBCA8A7-8102-4E58-AB61-2EC6A43C9F11}" type="slidenum">
              <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rPr>
              <a:t>‹#›</a:t>
            </a:fld>
            <a:endPar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275449769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b"/>
          <a:lstStyle>
            <a:lvl1pPr>
              <a:defRPr sz="6000"/>
            </a:lvl1pPr>
          </a:lstStyle>
          <a:p>
            <a:r>
              <a:rPr lang="en-US" noProof="1"/>
              <a:t>Click to edit Master title style</a:t>
            </a:r>
          </a:p>
        </p:txBody>
      </p:sp>
      <p:sp>
        <p:nvSpPr>
          <p:cNvPr id="3" name="Text Placeholder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1"/>
              <a:t>Click to edit Master text styles</a:t>
            </a:r>
          </a:p>
        </p:txBody>
      </p:sp>
      <p:sp>
        <p:nvSpPr>
          <p:cNvPr id="4" name="Date Placeholder 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5" name="Footer Placeholder 4"/>
          <p:cNvSpPr>
            <a:spLocks noGrp="1"/>
          </p:cNvSpPr>
          <p:nvPr>
            <p:ph type="ftr" sz="quarter" idx="11"/>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6" name="Slide Number Placeholder 5"/>
          <p:cNvSpPr>
            <a:spLocks noGrp="1"/>
          </p:cNvSpPr>
          <p:nvPr>
            <p:ph type="sldNum" sz="quarter" idx="12"/>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D78E46B5-B242-4281-A8E6-FB89930AD7E6}" type="slidenum">
              <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rPr>
              <a:t>‹#›</a:t>
            </a:fld>
            <a:endPar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88772061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noProof="1"/>
              <a:t>Click to edit Master title style</a:t>
            </a:r>
          </a:p>
        </p:txBody>
      </p:sp>
      <p:sp>
        <p:nvSpPr>
          <p:cNvPr id="3" name="Content Placeholder 2"/>
          <p:cNvSpPr>
            <a:spLocks noGrp="1"/>
          </p:cNvSpPr>
          <p:nvPr>
            <p:ph sz="half" idx="1"/>
          </p:nvPr>
        </p:nvSpPr>
        <p:spPr>
          <a:xfrm>
            <a:off x="838200" y="1825625"/>
            <a:ext cx="5181600" cy="4351338"/>
          </a:xfrm>
          <a:prstGeom prst="rect">
            <a:avLst/>
          </a:prstGeom>
        </p:spPr>
        <p:txBody>
          <a:body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4" name="Content Placeholder 3"/>
          <p:cNvSpPr>
            <a:spLocks noGrp="1"/>
          </p:cNvSpPr>
          <p:nvPr>
            <p:ph sz="half" idx="2"/>
          </p:nvPr>
        </p:nvSpPr>
        <p:spPr>
          <a:xfrm>
            <a:off x="6172200" y="1825625"/>
            <a:ext cx="5181600" cy="4351338"/>
          </a:xfrm>
          <a:prstGeom prst="rect">
            <a:avLst/>
          </a:prstGeom>
        </p:spPr>
        <p:txBody>
          <a:body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5" name="Date Placeholder 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6" name="Footer Placeholder 4"/>
          <p:cNvSpPr>
            <a:spLocks noGrp="1"/>
          </p:cNvSpPr>
          <p:nvPr>
            <p:ph type="ftr" sz="quarter" idx="11"/>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7" name="Slide Number Placeholder 5"/>
          <p:cNvSpPr>
            <a:spLocks noGrp="1"/>
          </p:cNvSpPr>
          <p:nvPr>
            <p:ph type="sldNum" sz="quarter" idx="12"/>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C8A17372-66EF-44CE-938A-D2AAB7C1F9EC}" type="slidenum">
              <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rPr>
              <a:t>‹#›</a:t>
            </a:fld>
            <a:endPar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156261403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a:prstGeom prst="rect">
            <a:avLst/>
          </a:prstGeom>
        </p:spPr>
        <p:txBody>
          <a:bodyPr/>
          <a:lstStyle/>
          <a:p>
            <a:r>
              <a:rPr lang="en-US" noProof="1"/>
              <a:t>Click to edit Master title style</a:t>
            </a:r>
          </a:p>
        </p:txBody>
      </p:sp>
      <p:sp>
        <p:nvSpPr>
          <p:cNvPr id="3" name="Text Placeholder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1"/>
              <a:t>Click to edit Master text styles</a:t>
            </a:r>
          </a:p>
        </p:txBody>
      </p:sp>
      <p:sp>
        <p:nvSpPr>
          <p:cNvPr id="4" name="Content Placeholder 3"/>
          <p:cNvSpPr>
            <a:spLocks noGrp="1"/>
          </p:cNvSpPr>
          <p:nvPr>
            <p:ph sz="half" idx="2"/>
          </p:nvPr>
        </p:nvSpPr>
        <p:spPr>
          <a:xfrm>
            <a:off x="839788" y="2505075"/>
            <a:ext cx="5157787" cy="3684588"/>
          </a:xfrm>
          <a:prstGeom prst="rect">
            <a:avLst/>
          </a:prstGeom>
        </p:spPr>
        <p:txBody>
          <a:body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5" name="Text Placeholder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1"/>
              <a:t>Click to edit Master text styles</a:t>
            </a:r>
          </a:p>
        </p:txBody>
      </p:sp>
      <p:sp>
        <p:nvSpPr>
          <p:cNvPr id="6" name="Content Placeholder 5"/>
          <p:cNvSpPr>
            <a:spLocks noGrp="1"/>
          </p:cNvSpPr>
          <p:nvPr>
            <p:ph sz="quarter" idx="4"/>
          </p:nvPr>
        </p:nvSpPr>
        <p:spPr>
          <a:xfrm>
            <a:off x="6172200" y="2505075"/>
            <a:ext cx="5183188" cy="3684588"/>
          </a:xfrm>
          <a:prstGeom prst="rect">
            <a:avLst/>
          </a:prstGeom>
        </p:spPr>
        <p:txBody>
          <a:body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7" name="Date Placeholder 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8" name="Footer Placeholder 4"/>
          <p:cNvSpPr>
            <a:spLocks noGrp="1"/>
          </p:cNvSpPr>
          <p:nvPr>
            <p:ph type="ftr" sz="quarter" idx="11"/>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9" name="Slide Number Placeholder 5"/>
          <p:cNvSpPr>
            <a:spLocks noGrp="1"/>
          </p:cNvSpPr>
          <p:nvPr>
            <p:ph type="sldNum" sz="quarter" idx="12"/>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E0335237-5697-4C8B-A58E-C52DC6DF24EA}" type="slidenum">
              <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rPr>
              <a:t>‹#›</a:t>
            </a:fld>
            <a:endPar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77565937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noProof="1"/>
              <a:t>Click to edit Master title style</a:t>
            </a:r>
          </a:p>
        </p:txBody>
      </p:sp>
      <p:sp>
        <p:nvSpPr>
          <p:cNvPr id="3" name="Date Placeholder 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4" name="Footer Placeholder 4"/>
          <p:cNvSpPr>
            <a:spLocks noGrp="1"/>
          </p:cNvSpPr>
          <p:nvPr>
            <p:ph type="ftr" sz="quarter" idx="11"/>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5" name="Slide Number Placeholder 5"/>
          <p:cNvSpPr>
            <a:spLocks noGrp="1"/>
          </p:cNvSpPr>
          <p:nvPr>
            <p:ph type="sldNum" sz="quarter" idx="12"/>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1905FBE3-14D5-4824-AB04-5AA358E04391}" type="slidenum">
              <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rPr>
              <a:t>‹#›</a:t>
            </a:fld>
            <a:endPar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981891378"/>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3" name="Footer Placeholder 4"/>
          <p:cNvSpPr>
            <a:spLocks noGrp="1"/>
          </p:cNvSpPr>
          <p:nvPr>
            <p:ph type="ftr" sz="quarter" idx="11"/>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4" name="Slide Number Placeholder 5"/>
          <p:cNvSpPr>
            <a:spLocks noGrp="1"/>
          </p:cNvSpPr>
          <p:nvPr>
            <p:ph type="sldNum" sz="quarter" idx="12"/>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475C132A-B370-4871-8D21-55B5BF16D75C}" type="slidenum">
              <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rPr>
              <a:t>‹#›</a:t>
            </a:fld>
            <a:endPar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143668739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noProof="1"/>
              <a:t>Click to edit Master title style</a:t>
            </a:r>
          </a:p>
        </p:txBody>
      </p:sp>
      <p:sp>
        <p:nvSpPr>
          <p:cNvPr id="3" name="Content Placeholder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1"/>
              <a:t>Click to edit Master text styles</a:t>
            </a:r>
          </a:p>
        </p:txBody>
      </p:sp>
      <p:sp>
        <p:nvSpPr>
          <p:cNvPr id="5" name="Date Placeholder 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6" name="Footer Placeholder 4"/>
          <p:cNvSpPr>
            <a:spLocks noGrp="1"/>
          </p:cNvSpPr>
          <p:nvPr>
            <p:ph type="ftr" sz="quarter" idx="11"/>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7" name="Slide Number Placeholder 5"/>
          <p:cNvSpPr>
            <a:spLocks noGrp="1"/>
          </p:cNvSpPr>
          <p:nvPr>
            <p:ph type="sldNum" sz="quarter" idx="12"/>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6CD152F6-8D12-49FB-B1BD-69F3080D5A34}" type="slidenum">
              <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rPr>
              <a:t>‹#›</a:t>
            </a:fld>
            <a:endPar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127227343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noProof="1"/>
              <a:t>Click to edit Master title style</a:t>
            </a:r>
          </a:p>
        </p:txBody>
      </p:sp>
      <p:sp>
        <p:nvSpPr>
          <p:cNvPr id="3" name="Picture Placeholder 2"/>
          <p:cNvSpPr>
            <a:spLocks noGrp="1" noChangeAspect="1"/>
          </p:cNvSpPr>
          <p:nvPr>
            <p:ph type="pic" idx="1"/>
          </p:nvPr>
        </p:nvSpPr>
        <p:spPr>
          <a:xfrm>
            <a:off x="5183188" y="987425"/>
            <a:ext cx="6172200" cy="4873625"/>
          </a:xfrm>
          <a:prstGeom prst="rect">
            <a:avLst/>
          </a:prstGeo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endParaRPr lang="en-US" noProof="0" dirty="0"/>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1"/>
              <a:t>Click to edit Master text styles</a:t>
            </a:r>
          </a:p>
        </p:txBody>
      </p:sp>
      <p:sp>
        <p:nvSpPr>
          <p:cNvPr id="5" name="Date Placeholder 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6" name="Footer Placeholder 4"/>
          <p:cNvSpPr>
            <a:spLocks noGrp="1"/>
          </p:cNvSpPr>
          <p:nvPr>
            <p:ph type="ftr" sz="quarter" idx="11"/>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7" name="Slide Number Placeholder 5"/>
          <p:cNvSpPr>
            <a:spLocks noGrp="1"/>
          </p:cNvSpPr>
          <p:nvPr>
            <p:ph type="sldNum" sz="quarter" idx="12"/>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04B62E2D-AF45-40B3-BD99-2CAD151C1BC2}" type="slidenum">
              <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rPr>
              <a:t>‹#›</a:t>
            </a:fld>
            <a:endPar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1814779568"/>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noProof="1"/>
              <a:t>Click to edit Master title style</a:t>
            </a:r>
          </a:p>
        </p:txBody>
      </p:sp>
      <p:sp>
        <p:nvSpPr>
          <p:cNvPr id="3" name="Vertical Text Placeholder 2"/>
          <p:cNvSpPr>
            <a:spLocks noGrp="1"/>
          </p:cNvSpPr>
          <p:nvPr>
            <p:ph type="body" orient="vert" idx="1"/>
          </p:nvPr>
        </p:nvSpPr>
        <p:spPr>
          <a:xfrm>
            <a:off x="838200" y="1825625"/>
            <a:ext cx="10515600" cy="4351338"/>
          </a:xfrm>
          <a:prstGeom prst="rect">
            <a:avLst/>
          </a:prstGeom>
        </p:spPr>
        <p:txBody>
          <a:bodyPr vert="eaVert"/>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4" name="Date Placeholder 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5" name="Footer Placeholder 4"/>
          <p:cNvSpPr>
            <a:spLocks noGrp="1"/>
          </p:cNvSpPr>
          <p:nvPr>
            <p:ph type="ftr" sz="quarter" idx="11"/>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6" name="Slide Number Placeholder 5"/>
          <p:cNvSpPr>
            <a:spLocks noGrp="1"/>
          </p:cNvSpPr>
          <p:nvPr>
            <p:ph type="sldNum" sz="quarter" idx="12"/>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5C844CB9-C065-4032-8D24-7C17F897B559}" type="slidenum">
              <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rPr>
              <a:t>‹#›</a:t>
            </a:fld>
            <a:endPar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215570767"/>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a:prstGeom prst="rect">
            <a:avLst/>
          </a:prstGeom>
        </p:spPr>
        <p:txBody>
          <a:bodyPr vert="eaVert"/>
          <a:lstStyle/>
          <a:p>
            <a:r>
              <a:rPr lang="en-US" noProof="1"/>
              <a:t>Click to edit Master title style</a:t>
            </a:r>
          </a:p>
        </p:txBody>
      </p:sp>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4" name="Date Placeholder 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5" name="Footer Placeholder 4"/>
          <p:cNvSpPr>
            <a:spLocks noGrp="1"/>
          </p:cNvSpPr>
          <p:nvPr>
            <p:ph type="ftr" sz="quarter" idx="11"/>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6" name="Slide Number Placeholder 5"/>
          <p:cNvSpPr>
            <a:spLocks noGrp="1"/>
          </p:cNvSpPr>
          <p:nvPr>
            <p:ph type="sldNum" sz="quarter" idx="12"/>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30011384-85B0-4ACB-9311-AB43AE4FD4CF}" type="slidenum">
              <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rPr>
              <a:t>‹#›</a:t>
            </a:fld>
            <a:endPar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16103869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838200" y="6356350"/>
            <a:ext cx="2743200" cy="365125"/>
          </a:xfrm>
          <a:prstGeom prst="rect">
            <a:avLst/>
          </a:prstGeom>
        </p:spPr>
        <p:txBody>
          <a:bodyPr/>
          <a:lstStyle/>
          <a:p>
            <a:endParaRPr lang="zh-CN" alt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内页-1">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3" name="页脚占位符 2"/>
          <p:cNvSpPr>
            <a:spLocks noGrp="1"/>
          </p:cNvSpPr>
          <p:nvPr>
            <p:ph type="ftr" sz="quarter" idx="11"/>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4" name="灯片编号占位符 3"/>
          <p:cNvSpPr>
            <a:spLocks noGrp="1"/>
          </p:cNvSpPr>
          <p:nvPr>
            <p:ph type="sldNum" sz="quarter" idx="12"/>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461C10CF-09BF-4FC3-BA03-2255A04224C6}" type="slidenum">
              <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rPr>
              <a:t>‹#›</a:t>
            </a:fld>
            <a:endPar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818703648"/>
      </p:ext>
    </p:extLst>
  </p:cSld>
  <p:clrMapOvr>
    <a:masterClrMapping/>
  </p:clrMapOvr>
  <p:transition advClick="0"/>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userDrawn="1">
  <p:cSld name="Text Slide">
    <p:spTree>
      <p:nvGrpSpPr>
        <p:cNvPr id="1" name=""/>
        <p:cNvGrpSpPr/>
        <p:nvPr/>
      </p:nvGrpSpPr>
      <p:grpSpPr>
        <a:xfrm>
          <a:off x="0" y="0"/>
          <a:ext cx="0" cy="0"/>
          <a:chOff x="0" y="0"/>
          <a:chExt cx="0" cy="0"/>
        </a:xfrm>
      </p:grpSpPr>
      <p:pic>
        <p:nvPicPr>
          <p:cNvPr id="3" name="Object 6" hidden="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55" y="1589"/>
            <a:ext cx="1953" cy="1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4" name="frame line bottom"/>
          <p:cNvCxnSpPr/>
          <p:nvPr/>
        </p:nvCxnSpPr>
        <p:spPr>
          <a:xfrm rot="5400000" flipH="1" flipV="1">
            <a:off x="6088185" y="929298"/>
            <a:ext cx="0" cy="10847754"/>
          </a:xfrm>
          <a:prstGeom prst="bentConnector2">
            <a:avLst/>
          </a:prstGeom>
          <a:ln w="9525">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5" name="frame line"/>
          <p:cNvCxnSpPr/>
          <p:nvPr/>
        </p:nvCxnSpPr>
        <p:spPr>
          <a:xfrm rot="5400000" flipH="1" flipV="1">
            <a:off x="5938899" y="-4910198"/>
            <a:ext cx="179388" cy="10990384"/>
          </a:xfrm>
          <a:prstGeom prst="bentConnector2">
            <a:avLst/>
          </a:prstGeom>
          <a:ln w="9525">
            <a:solidFill>
              <a:srgbClr val="000000"/>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677336" y="635004"/>
            <a:ext cx="10847999" cy="320601"/>
          </a:xfrm>
          <a:prstGeom prst="rect">
            <a:avLst/>
          </a:prstGeom>
        </p:spPr>
        <p:txBody>
          <a:bodyPr/>
          <a:lstStyle>
            <a:lvl1pPr>
              <a:defRPr i="0"/>
            </a:lvl1pPr>
          </a:lstStyle>
          <a:p>
            <a:r>
              <a:rPr lang="en-US" noProof="1"/>
              <a:t>Click to edit Master title style</a:t>
            </a:r>
          </a:p>
        </p:txBody>
      </p:sp>
      <p:sp>
        <p:nvSpPr>
          <p:cNvPr id="7" name="Slide Number Placeholder 4"/>
          <p:cNvSpPr>
            <a:spLocks noGrp="1"/>
          </p:cNvSpPr>
          <p:nvPr>
            <p:ph type="sldNum" sz="quarter" idx="10"/>
          </p:nvPr>
        </p:nvSpPr>
        <p:spPr>
          <a:xfrm>
            <a:off x="10673416" y="6356350"/>
            <a:ext cx="2743200" cy="365125"/>
          </a:xfrm>
          <a:prstGeom prst="rect">
            <a:avLst/>
          </a:prstGeom>
        </p:spPr>
        <p:txBody>
          <a:bodyPr/>
          <a:lstStyle>
            <a:lvl1pPr>
              <a:defRPr/>
            </a:lvl1pPr>
          </a:lstStyle>
          <a:p>
            <a:pPr>
              <a:defRPr/>
            </a:pPr>
            <a:fld id="{67025381-B7F7-4DFD-A5AF-1FFF34357F98}" type="slidenum">
              <a:rPr lang="en-US" altLang="en-US"/>
              <a:t>‹#›</a:t>
            </a:fld>
            <a:endParaRPr lang="en-US" altLang="en-US"/>
          </a:p>
        </p:txBody>
      </p:sp>
    </p:spTree>
    <p:extLst>
      <p:ext uri="{BB962C8B-B14F-4D97-AF65-F5344CB8AC3E}">
        <p14:creationId xmlns:p14="http://schemas.microsoft.com/office/powerpoint/2010/main" val="1109624485"/>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Slide">
    <p:bg bwMode="auto">
      <p:bgPr>
        <a:gradFill rotWithShape="0">
          <a:gsLst>
            <a:gs pos="0">
              <a:srgbClr val="EBEAEA"/>
            </a:gs>
            <a:gs pos="50000">
              <a:srgbClr val="E4E3E3"/>
            </a:gs>
            <a:gs pos="100000">
              <a:srgbClr val="BCBBBB"/>
            </a:gs>
          </a:gsLst>
          <a:lin ang="5400000"/>
        </a:gradFill>
        <a:effectLst/>
      </p:bgPr>
    </p:bg>
    <p:spTree>
      <p:nvGrpSpPr>
        <p:cNvPr id="1" name=""/>
        <p:cNvGrpSpPr/>
        <p:nvPr/>
      </p:nvGrpSpPr>
      <p:grpSpPr>
        <a:xfrm>
          <a:off x="0" y="0"/>
          <a:ext cx="0" cy="0"/>
          <a:chOff x="0" y="0"/>
          <a:chExt cx="0" cy="0"/>
        </a:xfrm>
      </p:grpSpPr>
      <p:pic>
        <p:nvPicPr>
          <p:cNvPr id="2" name="Picture 7"/>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日期占位符 1"/>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4" name="页脚占位符 2"/>
          <p:cNvSpPr>
            <a:spLocks noGrp="1"/>
          </p:cNvSpPr>
          <p:nvPr>
            <p:ph type="ftr" sz="quarter" idx="11"/>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5" name="灯片编号占位符 3"/>
          <p:cNvSpPr>
            <a:spLocks noGrp="1"/>
          </p:cNvSpPr>
          <p:nvPr>
            <p:ph type="sldNum" sz="quarter" idx="12"/>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A41034FC-2551-4E15-8C9D-7D3B05CEA20E}" type="slidenum">
              <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rPr>
              <a:t>‹#›</a:t>
            </a:fld>
            <a:endPar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769556112"/>
      </p:ext>
    </p:extLst>
  </p:cSld>
  <p:clrMapOvr>
    <a:overrideClrMapping bg1="lt1" tx1="dk1" bg2="lt2" tx2="dk2" accent1="accent1" accent2="accent2" accent3="accent3" accent4="accent4" accent5="accent5" accent6="accent6" hlink="hlink" folHlink="folHlink"/>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noProof="1"/>
              <a:t>Click to edit Master title style</a:t>
            </a:r>
          </a:p>
        </p:txBody>
      </p:sp>
      <p:sp>
        <p:nvSpPr>
          <p:cNvPr id="3" name="Content Placeholder 2"/>
          <p:cNvSpPr>
            <a:spLocks noGrp="1"/>
          </p:cNvSpPr>
          <p:nvPr>
            <p:ph idx="1"/>
          </p:nvPr>
        </p:nvSpPr>
        <p:spPr>
          <a:xfrm>
            <a:off x="838200" y="1825625"/>
            <a:ext cx="10515600" cy="4351338"/>
          </a:xfrm>
          <a:prstGeom prst="rect">
            <a:avLst/>
          </a:prstGeom>
        </p:spPr>
        <p:txBody>
          <a:body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4" name="Date Placeholder 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5" name="Footer Placeholder 4"/>
          <p:cNvSpPr>
            <a:spLocks noGrp="1"/>
          </p:cNvSpPr>
          <p:nvPr>
            <p:ph type="ftr" sz="quarter" idx="11"/>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6" name="Slide Number Placeholder 5"/>
          <p:cNvSpPr>
            <a:spLocks noGrp="1"/>
          </p:cNvSpPr>
          <p:nvPr>
            <p:ph type="sldNum" sz="quarter" idx="12"/>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ECBCA8A7-8102-4E58-AB61-2EC6A43C9F11}" type="slidenum">
              <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rPr>
              <a:t>‹#›</a:t>
            </a:fld>
            <a:endPar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150261456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b"/>
          <a:lstStyle>
            <a:lvl1pPr>
              <a:defRPr sz="6000"/>
            </a:lvl1pPr>
          </a:lstStyle>
          <a:p>
            <a:r>
              <a:rPr lang="en-US" noProof="1"/>
              <a:t>Click to edit Master title style</a:t>
            </a:r>
          </a:p>
        </p:txBody>
      </p:sp>
      <p:sp>
        <p:nvSpPr>
          <p:cNvPr id="3" name="Text Placeholder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1"/>
              <a:t>Click to edit Master text styles</a:t>
            </a:r>
          </a:p>
        </p:txBody>
      </p:sp>
      <p:sp>
        <p:nvSpPr>
          <p:cNvPr id="4" name="Date Placeholder 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5" name="Footer Placeholder 4"/>
          <p:cNvSpPr>
            <a:spLocks noGrp="1"/>
          </p:cNvSpPr>
          <p:nvPr>
            <p:ph type="ftr" sz="quarter" idx="11"/>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6" name="Slide Number Placeholder 5"/>
          <p:cNvSpPr>
            <a:spLocks noGrp="1"/>
          </p:cNvSpPr>
          <p:nvPr>
            <p:ph type="sldNum" sz="quarter" idx="12"/>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D78E46B5-B242-4281-A8E6-FB89930AD7E6}" type="slidenum">
              <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rPr>
              <a:t>‹#›</a:t>
            </a:fld>
            <a:endPar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1970542492"/>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noProof="1"/>
              <a:t>Click to edit Master title style</a:t>
            </a:r>
          </a:p>
        </p:txBody>
      </p:sp>
      <p:sp>
        <p:nvSpPr>
          <p:cNvPr id="3" name="Content Placeholder 2"/>
          <p:cNvSpPr>
            <a:spLocks noGrp="1"/>
          </p:cNvSpPr>
          <p:nvPr>
            <p:ph sz="half" idx="1"/>
          </p:nvPr>
        </p:nvSpPr>
        <p:spPr>
          <a:xfrm>
            <a:off x="838200" y="1825625"/>
            <a:ext cx="5181600" cy="4351338"/>
          </a:xfrm>
          <a:prstGeom prst="rect">
            <a:avLst/>
          </a:prstGeom>
        </p:spPr>
        <p:txBody>
          <a:body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4" name="Content Placeholder 3"/>
          <p:cNvSpPr>
            <a:spLocks noGrp="1"/>
          </p:cNvSpPr>
          <p:nvPr>
            <p:ph sz="half" idx="2"/>
          </p:nvPr>
        </p:nvSpPr>
        <p:spPr>
          <a:xfrm>
            <a:off x="6172200" y="1825625"/>
            <a:ext cx="5181600" cy="4351338"/>
          </a:xfrm>
          <a:prstGeom prst="rect">
            <a:avLst/>
          </a:prstGeom>
        </p:spPr>
        <p:txBody>
          <a:body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5" name="Date Placeholder 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6" name="Footer Placeholder 4"/>
          <p:cNvSpPr>
            <a:spLocks noGrp="1"/>
          </p:cNvSpPr>
          <p:nvPr>
            <p:ph type="ftr" sz="quarter" idx="11"/>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7" name="Slide Number Placeholder 5"/>
          <p:cNvSpPr>
            <a:spLocks noGrp="1"/>
          </p:cNvSpPr>
          <p:nvPr>
            <p:ph type="sldNum" sz="quarter" idx="12"/>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C8A17372-66EF-44CE-938A-D2AAB7C1F9EC}" type="slidenum">
              <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rPr>
              <a:t>‹#›</a:t>
            </a:fld>
            <a:endPar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1603258382"/>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a:prstGeom prst="rect">
            <a:avLst/>
          </a:prstGeom>
        </p:spPr>
        <p:txBody>
          <a:bodyPr/>
          <a:lstStyle/>
          <a:p>
            <a:r>
              <a:rPr lang="en-US" noProof="1"/>
              <a:t>Click to edit Master title style</a:t>
            </a:r>
          </a:p>
        </p:txBody>
      </p:sp>
      <p:sp>
        <p:nvSpPr>
          <p:cNvPr id="3" name="Text Placeholder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1"/>
              <a:t>Click to edit Master text styles</a:t>
            </a:r>
          </a:p>
        </p:txBody>
      </p:sp>
      <p:sp>
        <p:nvSpPr>
          <p:cNvPr id="4" name="Content Placeholder 3"/>
          <p:cNvSpPr>
            <a:spLocks noGrp="1"/>
          </p:cNvSpPr>
          <p:nvPr>
            <p:ph sz="half" idx="2"/>
          </p:nvPr>
        </p:nvSpPr>
        <p:spPr>
          <a:xfrm>
            <a:off x="839788" y="2505075"/>
            <a:ext cx="5157787" cy="3684588"/>
          </a:xfrm>
          <a:prstGeom prst="rect">
            <a:avLst/>
          </a:prstGeom>
        </p:spPr>
        <p:txBody>
          <a:body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5" name="Text Placeholder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1"/>
              <a:t>Click to edit Master text styles</a:t>
            </a:r>
          </a:p>
        </p:txBody>
      </p:sp>
      <p:sp>
        <p:nvSpPr>
          <p:cNvPr id="6" name="Content Placeholder 5"/>
          <p:cNvSpPr>
            <a:spLocks noGrp="1"/>
          </p:cNvSpPr>
          <p:nvPr>
            <p:ph sz="quarter" idx="4"/>
          </p:nvPr>
        </p:nvSpPr>
        <p:spPr>
          <a:xfrm>
            <a:off x="6172200" y="2505075"/>
            <a:ext cx="5183188" cy="3684588"/>
          </a:xfrm>
          <a:prstGeom prst="rect">
            <a:avLst/>
          </a:prstGeom>
        </p:spPr>
        <p:txBody>
          <a:body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7" name="Date Placeholder 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8" name="Footer Placeholder 4"/>
          <p:cNvSpPr>
            <a:spLocks noGrp="1"/>
          </p:cNvSpPr>
          <p:nvPr>
            <p:ph type="ftr" sz="quarter" idx="11"/>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9" name="Slide Number Placeholder 5"/>
          <p:cNvSpPr>
            <a:spLocks noGrp="1"/>
          </p:cNvSpPr>
          <p:nvPr>
            <p:ph type="sldNum" sz="quarter" idx="12"/>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E0335237-5697-4C8B-A58E-C52DC6DF24EA}" type="slidenum">
              <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rPr>
              <a:t>‹#›</a:t>
            </a:fld>
            <a:endPar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3836195160"/>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noProof="1"/>
              <a:t>Click to edit Master title style</a:t>
            </a:r>
          </a:p>
        </p:txBody>
      </p:sp>
      <p:sp>
        <p:nvSpPr>
          <p:cNvPr id="3" name="Date Placeholder 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4" name="Footer Placeholder 4"/>
          <p:cNvSpPr>
            <a:spLocks noGrp="1"/>
          </p:cNvSpPr>
          <p:nvPr>
            <p:ph type="ftr" sz="quarter" idx="11"/>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5" name="Slide Number Placeholder 5"/>
          <p:cNvSpPr>
            <a:spLocks noGrp="1"/>
          </p:cNvSpPr>
          <p:nvPr>
            <p:ph type="sldNum" sz="quarter" idx="12"/>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1905FBE3-14D5-4824-AB04-5AA358E04391}" type="slidenum">
              <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rPr>
              <a:t>‹#›</a:t>
            </a:fld>
            <a:endPar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1235814824"/>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3" name="Footer Placeholder 4"/>
          <p:cNvSpPr>
            <a:spLocks noGrp="1"/>
          </p:cNvSpPr>
          <p:nvPr>
            <p:ph type="ftr" sz="quarter" idx="11"/>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4" name="Slide Number Placeholder 5"/>
          <p:cNvSpPr>
            <a:spLocks noGrp="1"/>
          </p:cNvSpPr>
          <p:nvPr>
            <p:ph type="sldNum" sz="quarter" idx="12"/>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475C132A-B370-4871-8D21-55B5BF16D75C}" type="slidenum">
              <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rPr>
              <a:t>‹#›</a:t>
            </a:fld>
            <a:endPar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400350643"/>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noProof="1"/>
              <a:t>Click to edit Master title style</a:t>
            </a:r>
          </a:p>
        </p:txBody>
      </p:sp>
      <p:sp>
        <p:nvSpPr>
          <p:cNvPr id="3" name="Content Placeholder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1"/>
              <a:t>Click to edit Master text styles</a:t>
            </a:r>
          </a:p>
        </p:txBody>
      </p:sp>
      <p:sp>
        <p:nvSpPr>
          <p:cNvPr id="5" name="Date Placeholder 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6" name="Footer Placeholder 4"/>
          <p:cNvSpPr>
            <a:spLocks noGrp="1"/>
          </p:cNvSpPr>
          <p:nvPr>
            <p:ph type="ftr" sz="quarter" idx="11"/>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7" name="Slide Number Placeholder 5"/>
          <p:cNvSpPr>
            <a:spLocks noGrp="1"/>
          </p:cNvSpPr>
          <p:nvPr>
            <p:ph type="sldNum" sz="quarter" idx="12"/>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6CD152F6-8D12-49FB-B1BD-69F3080D5A34}" type="slidenum">
              <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rPr>
              <a:t>‹#›</a:t>
            </a:fld>
            <a:endPar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18689331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a:prstGeom prst="rect">
            <a:avLst/>
          </a:prstGeo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838200" y="6356350"/>
            <a:ext cx="2743200" cy="365125"/>
          </a:xfrm>
          <a:prstGeom prst="rect">
            <a:avLst/>
          </a:prstGeom>
        </p:spPr>
        <p:txBody>
          <a:bodyPr/>
          <a:lstStyle/>
          <a:p>
            <a:endParaRPr lang="zh-CN" altLang="en-US"/>
          </a:p>
        </p:txBody>
      </p:sp>
      <p:sp>
        <p:nvSpPr>
          <p:cNvPr id="8" name="Footer Placeholder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Slide Number Placeholder 8"/>
          <p:cNvSpPr>
            <a:spLocks noGrp="1"/>
          </p:cNvSpPr>
          <p:nvPr>
            <p:ph type="sldNum" sz="quarter" idx="12"/>
          </p:nvPr>
        </p:nvSpPr>
        <p:spPr>
          <a:xfrm>
            <a:off x="8610600" y="6356350"/>
            <a:ext cx="2743200" cy="365125"/>
          </a:xfrm>
          <a:prstGeom prst="rect">
            <a:avLst/>
          </a:prstGeom>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noProof="1"/>
              <a:t>Click to edit Master title style</a:t>
            </a:r>
          </a:p>
        </p:txBody>
      </p:sp>
      <p:sp>
        <p:nvSpPr>
          <p:cNvPr id="3" name="Picture Placeholder 2"/>
          <p:cNvSpPr>
            <a:spLocks noGrp="1" noChangeAspect="1"/>
          </p:cNvSpPr>
          <p:nvPr>
            <p:ph type="pic" idx="1"/>
          </p:nvPr>
        </p:nvSpPr>
        <p:spPr>
          <a:xfrm>
            <a:off x="5183188" y="987425"/>
            <a:ext cx="6172200" cy="4873625"/>
          </a:xfrm>
          <a:prstGeom prst="rect">
            <a:avLst/>
          </a:prstGeo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endParaRPr lang="en-US" noProof="0" dirty="0"/>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1"/>
              <a:t>Click to edit Master text styles</a:t>
            </a:r>
          </a:p>
        </p:txBody>
      </p:sp>
      <p:sp>
        <p:nvSpPr>
          <p:cNvPr id="5" name="Date Placeholder 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6" name="Footer Placeholder 4"/>
          <p:cNvSpPr>
            <a:spLocks noGrp="1"/>
          </p:cNvSpPr>
          <p:nvPr>
            <p:ph type="ftr" sz="quarter" idx="11"/>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7" name="Slide Number Placeholder 5"/>
          <p:cNvSpPr>
            <a:spLocks noGrp="1"/>
          </p:cNvSpPr>
          <p:nvPr>
            <p:ph type="sldNum" sz="quarter" idx="12"/>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04B62E2D-AF45-40B3-BD99-2CAD151C1BC2}" type="slidenum">
              <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rPr>
              <a:t>‹#›</a:t>
            </a:fld>
            <a:endPar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1914896173"/>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noProof="1"/>
              <a:t>Click to edit Master title style</a:t>
            </a:r>
          </a:p>
        </p:txBody>
      </p:sp>
      <p:sp>
        <p:nvSpPr>
          <p:cNvPr id="3" name="Vertical Text Placeholder 2"/>
          <p:cNvSpPr>
            <a:spLocks noGrp="1"/>
          </p:cNvSpPr>
          <p:nvPr>
            <p:ph type="body" orient="vert" idx="1"/>
          </p:nvPr>
        </p:nvSpPr>
        <p:spPr>
          <a:xfrm>
            <a:off x="838200" y="1825625"/>
            <a:ext cx="10515600" cy="4351338"/>
          </a:xfrm>
          <a:prstGeom prst="rect">
            <a:avLst/>
          </a:prstGeom>
        </p:spPr>
        <p:txBody>
          <a:bodyPr vert="eaVert"/>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4" name="Date Placeholder 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5" name="Footer Placeholder 4"/>
          <p:cNvSpPr>
            <a:spLocks noGrp="1"/>
          </p:cNvSpPr>
          <p:nvPr>
            <p:ph type="ftr" sz="quarter" idx="11"/>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6" name="Slide Number Placeholder 5"/>
          <p:cNvSpPr>
            <a:spLocks noGrp="1"/>
          </p:cNvSpPr>
          <p:nvPr>
            <p:ph type="sldNum" sz="quarter" idx="12"/>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5C844CB9-C065-4032-8D24-7C17F897B559}" type="slidenum">
              <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rPr>
              <a:t>‹#›</a:t>
            </a:fld>
            <a:endPar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2218830267"/>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a:prstGeom prst="rect">
            <a:avLst/>
          </a:prstGeom>
        </p:spPr>
        <p:txBody>
          <a:bodyPr vert="eaVert"/>
          <a:lstStyle/>
          <a:p>
            <a:r>
              <a:rPr lang="en-US" noProof="1"/>
              <a:t>Click to edit Master title style</a:t>
            </a:r>
          </a:p>
        </p:txBody>
      </p:sp>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4" name="Date Placeholder 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5" name="Footer Placeholder 4"/>
          <p:cNvSpPr>
            <a:spLocks noGrp="1"/>
          </p:cNvSpPr>
          <p:nvPr>
            <p:ph type="ftr" sz="quarter" idx="11"/>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6" name="Slide Number Placeholder 5"/>
          <p:cNvSpPr>
            <a:spLocks noGrp="1"/>
          </p:cNvSpPr>
          <p:nvPr>
            <p:ph type="sldNum" sz="quarter" idx="12"/>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30011384-85B0-4ACB-9311-AB43AE4FD4CF}" type="slidenum">
              <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rPr>
              <a:t>‹#›</a:t>
            </a:fld>
            <a:endPar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1167825108"/>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内页-1">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3" name="页脚占位符 2"/>
          <p:cNvSpPr>
            <a:spLocks noGrp="1"/>
          </p:cNvSpPr>
          <p:nvPr>
            <p:ph type="ftr" sz="quarter" idx="11"/>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4" name="灯片编号占位符 3"/>
          <p:cNvSpPr>
            <a:spLocks noGrp="1"/>
          </p:cNvSpPr>
          <p:nvPr>
            <p:ph type="sldNum" sz="quarter" idx="12"/>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461C10CF-09BF-4FC3-BA03-2255A04224C6}" type="slidenum">
              <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rPr>
              <a:t>‹#›</a:t>
            </a:fld>
            <a:endPar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1809846867"/>
      </p:ext>
    </p:extLst>
  </p:cSld>
  <p:clrMapOvr>
    <a:masterClrMapping/>
  </p:clrMapOvr>
  <p:transition advClick="0"/>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userDrawn="1">
  <p:cSld name="Text Slide">
    <p:spTree>
      <p:nvGrpSpPr>
        <p:cNvPr id="1" name=""/>
        <p:cNvGrpSpPr/>
        <p:nvPr/>
      </p:nvGrpSpPr>
      <p:grpSpPr>
        <a:xfrm>
          <a:off x="0" y="0"/>
          <a:ext cx="0" cy="0"/>
          <a:chOff x="0" y="0"/>
          <a:chExt cx="0" cy="0"/>
        </a:xfrm>
      </p:grpSpPr>
      <p:pic>
        <p:nvPicPr>
          <p:cNvPr id="3" name="Object 6" hidden="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55" y="1589"/>
            <a:ext cx="1953" cy="1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4" name="frame line bottom"/>
          <p:cNvCxnSpPr/>
          <p:nvPr/>
        </p:nvCxnSpPr>
        <p:spPr>
          <a:xfrm rot="5400000" flipH="1" flipV="1">
            <a:off x="6088185" y="929298"/>
            <a:ext cx="0" cy="10847754"/>
          </a:xfrm>
          <a:prstGeom prst="bentConnector2">
            <a:avLst/>
          </a:prstGeom>
          <a:ln w="9525">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5" name="frame line"/>
          <p:cNvCxnSpPr/>
          <p:nvPr/>
        </p:nvCxnSpPr>
        <p:spPr>
          <a:xfrm rot="5400000" flipH="1" flipV="1">
            <a:off x="5938899" y="-4910198"/>
            <a:ext cx="179388" cy="10990384"/>
          </a:xfrm>
          <a:prstGeom prst="bentConnector2">
            <a:avLst/>
          </a:prstGeom>
          <a:ln w="9525">
            <a:solidFill>
              <a:srgbClr val="000000"/>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677336" y="635004"/>
            <a:ext cx="10847999" cy="320601"/>
          </a:xfrm>
          <a:prstGeom prst="rect">
            <a:avLst/>
          </a:prstGeom>
        </p:spPr>
        <p:txBody>
          <a:bodyPr/>
          <a:lstStyle>
            <a:lvl1pPr>
              <a:defRPr i="0"/>
            </a:lvl1pPr>
          </a:lstStyle>
          <a:p>
            <a:r>
              <a:rPr lang="en-US" noProof="1"/>
              <a:t>Click to edit Master title style</a:t>
            </a:r>
          </a:p>
        </p:txBody>
      </p:sp>
      <p:sp>
        <p:nvSpPr>
          <p:cNvPr id="7" name="Slide Number Placeholder 4"/>
          <p:cNvSpPr>
            <a:spLocks noGrp="1"/>
          </p:cNvSpPr>
          <p:nvPr>
            <p:ph type="sldNum" sz="quarter" idx="10"/>
          </p:nvPr>
        </p:nvSpPr>
        <p:spPr>
          <a:xfrm>
            <a:off x="10673416" y="6356350"/>
            <a:ext cx="2743200" cy="365125"/>
          </a:xfrm>
          <a:prstGeom prst="rect">
            <a:avLst/>
          </a:prstGeom>
        </p:spPr>
        <p:txBody>
          <a:bodyPr/>
          <a:lstStyle>
            <a:lvl1pPr>
              <a:defRPr/>
            </a:lvl1pPr>
          </a:lstStyle>
          <a:p>
            <a:pPr>
              <a:defRPr/>
            </a:pPr>
            <a:fld id="{67025381-B7F7-4DFD-A5AF-1FFF34357F98}" type="slidenum">
              <a:rPr lang="en-US" altLang="en-US"/>
              <a:t>‹#›</a:t>
            </a:fld>
            <a:endParaRPr lang="en-US" altLang="en-US"/>
          </a:p>
        </p:txBody>
      </p:sp>
    </p:spTree>
    <p:extLst>
      <p:ext uri="{BB962C8B-B14F-4D97-AF65-F5344CB8AC3E}">
        <p14:creationId xmlns:p14="http://schemas.microsoft.com/office/powerpoint/2010/main" val="2661941494"/>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x">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E8155D37-1729-4B5E-8E40-BE7325B587FA}" type="slidenum">
              <a:rPr kumimoji="0" lang="zh-CN" altLang="en-US" sz="1800" b="0" i="0" u="none" strike="noStrike" kern="1200" cap="none" spc="0" normalizeH="0" baseline="0" noProof="0" smtClean="0">
                <a:ln>
                  <a:noFill/>
                </a:ln>
                <a:solidFill>
                  <a:prstClr val="black"/>
                </a:solidFill>
                <a:effectLst/>
                <a:uLnTx/>
                <a:uFillTx/>
                <a:latin typeface="Calibri" panose="020F0502020204030204" pitchFamily="34" charset="0"/>
                <a:ea typeface="宋体" panose="02010600030101010101" pitchFamily="2" charset="-122"/>
                <a:cs typeface="+mn-cs"/>
              </a:rPr>
              <a:t>‹#›</a:t>
            </a:fld>
            <a:endPar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661043438"/>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x">
  <p:cSld name="1_">
    <p:spTree>
      <p:nvGrpSpPr>
        <p:cNvPr id="1" name=""/>
        <p:cNvGrpSpPr/>
        <p:nvPr/>
      </p:nvGrpSpPr>
      <p:grpSpPr>
        <a:xfrm>
          <a:off x="0" y="0"/>
          <a:ext cx="0" cy="0"/>
          <a:chOff x="0" y="0"/>
          <a:chExt cx="0" cy="0"/>
        </a:xfrm>
      </p:grpSpPr>
    </p:spTree>
    <p:extLst>
      <p:ext uri="{BB962C8B-B14F-4D97-AF65-F5344CB8AC3E}">
        <p14:creationId xmlns:p14="http://schemas.microsoft.com/office/powerpoint/2010/main" val="5620530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dirty="0"/>
          </a:p>
        </p:txBody>
      </p:sp>
      <p:sp>
        <p:nvSpPr>
          <p:cNvPr id="3" name="Date Placeholder 2"/>
          <p:cNvSpPr>
            <a:spLocks noGrp="1"/>
          </p:cNvSpPr>
          <p:nvPr>
            <p:ph type="dt" sz="half" idx="10"/>
          </p:nvPr>
        </p:nvSpPr>
        <p:spPr>
          <a:xfrm>
            <a:off x="838200" y="6356350"/>
            <a:ext cx="2743200" cy="365125"/>
          </a:xfrm>
          <a:prstGeom prst="rect">
            <a:avLst/>
          </a:prstGeom>
        </p:spPr>
        <p:txBody>
          <a:bodyPr/>
          <a:lstStyle/>
          <a:p>
            <a:endParaRPr lang="zh-CN" altLang="en-US"/>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Slide Number Placeholder 4"/>
          <p:cNvSpPr>
            <a:spLocks noGrp="1"/>
          </p:cNvSpPr>
          <p:nvPr>
            <p:ph type="sldNum" sz="quarter" idx="12"/>
          </p:nvPr>
        </p:nvSpPr>
        <p:spPr>
          <a:xfrm>
            <a:off x="8610600" y="6356350"/>
            <a:ext cx="2743200" cy="365125"/>
          </a:xfrm>
          <a:prstGeom prst="rect">
            <a:avLst/>
          </a:prstGeom>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endParaRPr lang="zh-CN" altLang="en-US"/>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Slide Number Placeholder 3"/>
          <p:cNvSpPr>
            <a:spLocks noGrp="1"/>
          </p:cNvSpPr>
          <p:nvPr>
            <p:ph type="sldNum" sz="quarter" idx="12"/>
          </p:nvPr>
        </p:nvSpPr>
        <p:spPr>
          <a:xfrm>
            <a:off x="8610600" y="6356350"/>
            <a:ext cx="2743200" cy="365125"/>
          </a:xfrm>
          <a:prstGeom prst="rect">
            <a:avLst/>
          </a:prstGeom>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endParaRPr lang="zh-CN" alt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a:prstGeom prst="rect">
            <a:avLst/>
          </a:prstGeo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endParaRPr lang="zh-CN" alt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7D9BB5D0-35E4-459D-AEF3-FE4D7C45CC19}"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slideLayout" Target="../slideLayouts/slideLayout28.xml"/><Relationship Id="rId3" Type="http://schemas.openxmlformats.org/officeDocument/2006/relationships/slideLayout" Target="../slideLayouts/slideLayout18.xml"/><Relationship Id="rId7" Type="http://schemas.openxmlformats.org/officeDocument/2006/relationships/slideLayout" Target="../slideLayouts/slideLayout22.xml"/><Relationship Id="rId12" Type="http://schemas.openxmlformats.org/officeDocument/2006/relationships/slideLayout" Target="../slideLayouts/slideLayout27.xml"/><Relationship Id="rId2" Type="http://schemas.openxmlformats.org/officeDocument/2006/relationships/slideLayout" Target="../slideLayouts/slideLayout17.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0" Type="http://schemas.openxmlformats.org/officeDocument/2006/relationships/slideLayout" Target="../slideLayouts/slideLayout25.xml"/><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6.xml"/><Relationship Id="rId13" Type="http://schemas.openxmlformats.org/officeDocument/2006/relationships/slideLayout" Target="../slideLayouts/slideLayout41.xml"/><Relationship Id="rId3" Type="http://schemas.openxmlformats.org/officeDocument/2006/relationships/slideLayout" Target="../slideLayouts/slideLayout31.xml"/><Relationship Id="rId7" Type="http://schemas.openxmlformats.org/officeDocument/2006/relationships/slideLayout" Target="../slideLayouts/slideLayout35.xml"/><Relationship Id="rId12" Type="http://schemas.openxmlformats.org/officeDocument/2006/relationships/slideLayout" Target="../slideLayouts/slideLayout40.xml"/><Relationship Id="rId2" Type="http://schemas.openxmlformats.org/officeDocument/2006/relationships/slideLayout" Target="../slideLayouts/slideLayout30.xml"/><Relationship Id="rId1" Type="http://schemas.openxmlformats.org/officeDocument/2006/relationships/slideLayout" Target="../slideLayouts/slideLayout29.xml"/><Relationship Id="rId6" Type="http://schemas.openxmlformats.org/officeDocument/2006/relationships/slideLayout" Target="../slideLayouts/slideLayout34.xml"/><Relationship Id="rId11" Type="http://schemas.openxmlformats.org/officeDocument/2006/relationships/slideLayout" Target="../slideLayouts/slideLayout39.xml"/><Relationship Id="rId5" Type="http://schemas.openxmlformats.org/officeDocument/2006/relationships/slideLayout" Target="../slideLayouts/slideLayout33.xml"/><Relationship Id="rId10" Type="http://schemas.openxmlformats.org/officeDocument/2006/relationships/slideLayout" Target="../slideLayouts/slideLayout38.xml"/><Relationship Id="rId4" Type="http://schemas.openxmlformats.org/officeDocument/2006/relationships/slideLayout" Target="../slideLayouts/slideLayout32.xml"/><Relationship Id="rId9" Type="http://schemas.openxmlformats.org/officeDocument/2006/relationships/slideLayout" Target="../slideLayouts/slideLayout37.xml"/><Relationship Id="rId1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9.xml"/><Relationship Id="rId13" Type="http://schemas.openxmlformats.org/officeDocument/2006/relationships/slideLayout" Target="../slideLayouts/slideLayout54.xml"/><Relationship Id="rId3" Type="http://schemas.openxmlformats.org/officeDocument/2006/relationships/slideLayout" Target="../slideLayouts/slideLayout44.xml"/><Relationship Id="rId7" Type="http://schemas.openxmlformats.org/officeDocument/2006/relationships/slideLayout" Target="../slideLayouts/slideLayout48.xml"/><Relationship Id="rId12" Type="http://schemas.openxmlformats.org/officeDocument/2006/relationships/slideLayout" Target="../slideLayouts/slideLayout53.xml"/><Relationship Id="rId2" Type="http://schemas.openxmlformats.org/officeDocument/2006/relationships/slideLayout" Target="../slideLayouts/slideLayout43.xml"/><Relationship Id="rId16" Type="http://schemas.openxmlformats.org/officeDocument/2006/relationships/theme" Target="../theme/theme4.xml"/><Relationship Id="rId1" Type="http://schemas.openxmlformats.org/officeDocument/2006/relationships/slideLayout" Target="../slideLayouts/slideLayout42.xml"/><Relationship Id="rId6" Type="http://schemas.openxmlformats.org/officeDocument/2006/relationships/slideLayout" Target="../slideLayouts/slideLayout47.xml"/><Relationship Id="rId11" Type="http://schemas.openxmlformats.org/officeDocument/2006/relationships/slideLayout" Target="../slideLayouts/slideLayout52.xml"/><Relationship Id="rId5" Type="http://schemas.openxmlformats.org/officeDocument/2006/relationships/slideLayout" Target="../slideLayouts/slideLayout46.xml"/><Relationship Id="rId15" Type="http://schemas.openxmlformats.org/officeDocument/2006/relationships/slideLayout" Target="../slideLayouts/slideLayout56.xml"/><Relationship Id="rId10" Type="http://schemas.openxmlformats.org/officeDocument/2006/relationships/slideLayout" Target="../slideLayouts/slideLayout51.xml"/><Relationship Id="rId4" Type="http://schemas.openxmlformats.org/officeDocument/2006/relationships/slideLayout" Target="../slideLayouts/slideLayout45.xml"/><Relationship Id="rId9" Type="http://schemas.openxmlformats.org/officeDocument/2006/relationships/slideLayout" Target="../slideLayouts/slideLayout50.xml"/><Relationship Id="rId14" Type="http://schemas.openxmlformats.org/officeDocument/2006/relationships/slideLayout" Target="../slideLayouts/slideLayout5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2" r:id="rId13"/>
    <p:sldLayoutId id="2147483663" r:id="rId14"/>
    <p:sldLayoutId id="2147483679" r:id="rId15"/>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3" name="Date Placeholder 3"/>
          <p:cNvSpPr>
            <a:spLocks noGrp="1"/>
          </p:cNvSpPr>
          <p:nvPr>
            <p:ph type="dt" sz="half" idx="2"/>
          </p:nvPr>
        </p:nvSpPr>
        <p:spPr>
          <a:xfrm>
            <a:off x="838200" y="6356350"/>
            <a:ext cx="2743200" cy="365125"/>
          </a:xfrm>
          <a:prstGeom prst="rect">
            <a:avLst/>
          </a:prstGeom>
        </p:spPr>
        <p:txBody>
          <a:bodyPr/>
          <a:lstStyle>
            <a:lvl1pPr eaLnBrk="1" fontAlgn="auto" hangingPunct="1">
              <a:spcBef>
                <a:spcPts val="0"/>
              </a:spcBef>
              <a:spcAft>
                <a:spcPts val="0"/>
              </a:spcAft>
              <a:buFontTx/>
              <a:buNone/>
              <a:defRPr>
                <a:latin typeface="+mn-lt"/>
                <a:ea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4" name="Footer Placeholder 4"/>
          <p:cNvSpPr>
            <a:spLocks noGrp="1"/>
          </p:cNvSpPr>
          <p:nvPr>
            <p:ph type="ftr" sz="quarter" idx="3"/>
          </p:nvPr>
        </p:nvSpPr>
        <p:spPr>
          <a:xfrm>
            <a:off x="4038600" y="6356350"/>
            <a:ext cx="4114800" cy="365125"/>
          </a:xfrm>
          <a:prstGeom prst="rect">
            <a:avLst/>
          </a:prstGeom>
        </p:spPr>
        <p:txBody>
          <a:bodyPr/>
          <a:lstStyle>
            <a:lvl1pPr eaLnBrk="1" fontAlgn="auto" hangingPunct="1">
              <a:spcBef>
                <a:spcPts val="0"/>
              </a:spcBef>
              <a:spcAft>
                <a:spcPts val="0"/>
              </a:spcAft>
              <a:buFontTx/>
              <a:buNone/>
              <a:defRPr>
                <a:latin typeface="+mn-lt"/>
                <a:ea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5" name="Slide Number Placeholder 5"/>
          <p:cNvSpPr>
            <a:spLocks noGrp="1"/>
          </p:cNvSpPr>
          <p:nvPr>
            <p:ph type="sldNum" sz="quarter" idx="4"/>
          </p:nvPr>
        </p:nvSpPr>
        <p:spPr>
          <a:xfrm>
            <a:off x="8610600" y="6356350"/>
            <a:ext cx="2743200" cy="365125"/>
          </a:xfrm>
          <a:prstGeom prst="rect">
            <a:avLst/>
          </a:prstGeom>
        </p:spPr>
        <p:txBody>
          <a:bodyPr vert="horz" wrap="square" lIns="91440" tIns="45720" rIns="91440" bIns="45720" numCol="1" anchor="t"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E8155D37-1729-4B5E-8E40-BE7325B587FA}" type="slidenum">
              <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rPr>
              <a:t>‹#›</a:t>
            </a:fld>
            <a:endPar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3537006397"/>
      </p:ext>
    </p:extLst>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 id="2147483676" r:id="rId12"/>
    <p:sldLayoutId id="2147483677" r:id="rId13"/>
  </p:sldLayoutIdLst>
  <p:hf hdr="0" ftr="0" dt="0"/>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2pPr>
      <a:lvl3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3pPr>
      <a:lvl4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4pPr>
      <a:lvl5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3" name="Date Placeholder 3"/>
          <p:cNvSpPr>
            <a:spLocks noGrp="1"/>
          </p:cNvSpPr>
          <p:nvPr>
            <p:ph type="dt" sz="half" idx="2"/>
          </p:nvPr>
        </p:nvSpPr>
        <p:spPr>
          <a:xfrm>
            <a:off x="838200" y="6356350"/>
            <a:ext cx="2743200" cy="365125"/>
          </a:xfrm>
          <a:prstGeom prst="rect">
            <a:avLst/>
          </a:prstGeom>
        </p:spPr>
        <p:txBody>
          <a:bodyPr/>
          <a:lstStyle>
            <a:lvl1pPr eaLnBrk="1" fontAlgn="auto" hangingPunct="1">
              <a:spcBef>
                <a:spcPts val="0"/>
              </a:spcBef>
              <a:spcAft>
                <a:spcPts val="0"/>
              </a:spcAft>
              <a:buFontTx/>
              <a:buNone/>
              <a:defRPr>
                <a:latin typeface="+mn-lt"/>
                <a:ea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4" name="Footer Placeholder 4"/>
          <p:cNvSpPr>
            <a:spLocks noGrp="1"/>
          </p:cNvSpPr>
          <p:nvPr>
            <p:ph type="ftr" sz="quarter" idx="3"/>
          </p:nvPr>
        </p:nvSpPr>
        <p:spPr>
          <a:xfrm>
            <a:off x="4038600" y="6356350"/>
            <a:ext cx="4114800" cy="365125"/>
          </a:xfrm>
          <a:prstGeom prst="rect">
            <a:avLst/>
          </a:prstGeom>
        </p:spPr>
        <p:txBody>
          <a:bodyPr/>
          <a:lstStyle>
            <a:lvl1pPr eaLnBrk="1" fontAlgn="auto" hangingPunct="1">
              <a:spcBef>
                <a:spcPts val="0"/>
              </a:spcBef>
              <a:spcAft>
                <a:spcPts val="0"/>
              </a:spcAft>
              <a:buFontTx/>
              <a:buNone/>
              <a:defRPr>
                <a:latin typeface="+mn-lt"/>
                <a:ea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5" name="Slide Number Placeholder 5"/>
          <p:cNvSpPr>
            <a:spLocks noGrp="1"/>
          </p:cNvSpPr>
          <p:nvPr>
            <p:ph type="sldNum" sz="quarter" idx="4"/>
          </p:nvPr>
        </p:nvSpPr>
        <p:spPr>
          <a:xfrm>
            <a:off x="8610600" y="6356350"/>
            <a:ext cx="2743200" cy="365125"/>
          </a:xfrm>
          <a:prstGeom prst="rect">
            <a:avLst/>
          </a:prstGeom>
        </p:spPr>
        <p:txBody>
          <a:bodyPr vert="horz" wrap="square" lIns="91440" tIns="45720" rIns="91440" bIns="45720" numCol="1" anchor="t"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E8155D37-1729-4B5E-8E40-BE7325B587FA}" type="slidenum">
              <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rPr>
              <a:t>‹#›</a:t>
            </a:fld>
            <a:endPar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3909558591"/>
      </p:ext>
    </p:extLst>
  </p:cSld>
  <p:clrMap bg1="lt1" tx1="dk1" bg2="lt2" tx2="dk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 id="2147483692" r:id="rId12"/>
    <p:sldLayoutId id="2147483693" r:id="rId13"/>
  </p:sldLayoutIdLst>
  <p:hf hdr="0" ftr="0" dt="0"/>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2pPr>
      <a:lvl3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3pPr>
      <a:lvl4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4pPr>
      <a:lvl5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3" name="Date Placeholder 3"/>
          <p:cNvSpPr>
            <a:spLocks noGrp="1"/>
          </p:cNvSpPr>
          <p:nvPr>
            <p:ph type="dt" sz="half" idx="2"/>
          </p:nvPr>
        </p:nvSpPr>
        <p:spPr>
          <a:xfrm>
            <a:off x="838200" y="6356350"/>
            <a:ext cx="2743200" cy="365125"/>
          </a:xfrm>
          <a:prstGeom prst="rect">
            <a:avLst/>
          </a:prstGeom>
        </p:spPr>
        <p:txBody>
          <a:bodyPr/>
          <a:lstStyle>
            <a:lvl1pPr eaLnBrk="1" fontAlgn="auto" hangingPunct="1">
              <a:spcBef>
                <a:spcPts val="0"/>
              </a:spcBef>
              <a:spcAft>
                <a:spcPts val="0"/>
              </a:spcAft>
              <a:buFontTx/>
              <a:buNone/>
              <a:defRPr>
                <a:latin typeface="+mn-lt"/>
                <a:ea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4" name="Footer Placeholder 4"/>
          <p:cNvSpPr>
            <a:spLocks noGrp="1"/>
          </p:cNvSpPr>
          <p:nvPr>
            <p:ph type="ftr" sz="quarter" idx="3"/>
          </p:nvPr>
        </p:nvSpPr>
        <p:spPr>
          <a:xfrm>
            <a:off x="4038600" y="6356350"/>
            <a:ext cx="4114800" cy="365125"/>
          </a:xfrm>
          <a:prstGeom prst="rect">
            <a:avLst/>
          </a:prstGeom>
        </p:spPr>
        <p:txBody>
          <a:bodyPr/>
          <a:lstStyle>
            <a:lvl1pPr eaLnBrk="1" fontAlgn="auto" hangingPunct="1">
              <a:spcBef>
                <a:spcPts val="0"/>
              </a:spcBef>
              <a:spcAft>
                <a:spcPts val="0"/>
              </a:spcAft>
              <a:buFontTx/>
              <a:buNone/>
              <a:defRPr>
                <a:latin typeface="+mn-lt"/>
                <a:ea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5" name="Slide Number Placeholder 5"/>
          <p:cNvSpPr>
            <a:spLocks noGrp="1"/>
          </p:cNvSpPr>
          <p:nvPr>
            <p:ph type="sldNum" sz="quarter" idx="4"/>
          </p:nvPr>
        </p:nvSpPr>
        <p:spPr>
          <a:xfrm>
            <a:off x="8610600" y="6356350"/>
            <a:ext cx="2743200" cy="365125"/>
          </a:xfrm>
          <a:prstGeom prst="rect">
            <a:avLst/>
          </a:prstGeom>
        </p:spPr>
        <p:txBody>
          <a:bodyPr vert="horz" wrap="square" lIns="91440" tIns="45720" rIns="91440" bIns="45720" numCol="1" anchor="t"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E8155D37-1729-4B5E-8E40-BE7325B587FA}" type="slidenum">
              <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rPr>
              <a:t>‹#›</a:t>
            </a:fld>
            <a:endPar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4106460081"/>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 id="2147483706" r:id="rId12"/>
    <p:sldLayoutId id="2147483707" r:id="rId13"/>
    <p:sldLayoutId id="2147483708" r:id="rId14"/>
    <p:sldLayoutId id="2147483709" r:id="rId15"/>
  </p:sldLayoutIdLst>
  <p:hf hdr="0" ftr="0" dt="0"/>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2pPr>
      <a:lvl3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3pPr>
      <a:lvl4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4pPr>
      <a:lvl5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slideLayout" Target="../slideLayouts/slideLayout16.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56.xml"/><Relationship Id="rId5" Type="http://schemas.openxmlformats.org/officeDocument/2006/relationships/image" Target="../media/image11.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56.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41.xml"/><Relationship Id="rId5" Type="http://schemas.openxmlformats.org/officeDocument/2006/relationships/image" Target="../media/image13.png"/><Relationship Id="rId4" Type="http://schemas.openxmlformats.org/officeDocument/2006/relationships/image" Target="../media/image12.emf"/></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6.png"/><Relationship Id="rId1" Type="http://schemas.openxmlformats.org/officeDocument/2006/relationships/slideLayout" Target="../slideLayouts/slideLayout13.xml"/><Relationship Id="rId4" Type="http://schemas.openxmlformats.org/officeDocument/2006/relationships/image" Target="../media/image15.emf"/></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3.xml"/><Relationship Id="rId5" Type="http://schemas.openxmlformats.org/officeDocument/2006/relationships/image" Target="../media/image17.png"/><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13.xml"/><Relationship Id="rId4" Type="http://schemas.openxmlformats.org/officeDocument/2006/relationships/image" Target="../media/image18.png"/></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13.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 Id="rId5" Type="http://schemas.openxmlformats.org/officeDocument/2006/relationships/image" Target="../media/image25.png"/><Relationship Id="rId4" Type="http://schemas.openxmlformats.org/officeDocument/2006/relationships/image" Target="../media/image24.png"/></Relationships>
</file>

<file path=ppt/slides/_rels/slide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3.xml"/><Relationship Id="rId1" Type="http://schemas.openxmlformats.org/officeDocument/2006/relationships/tags" Target="../tags/tag1.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1.xml"/><Relationship Id="rId2" Type="http://schemas.openxmlformats.org/officeDocument/2006/relationships/tags" Target="../tags/tag2.xml"/><Relationship Id="rId1" Type="http://schemas.openxmlformats.org/officeDocument/2006/relationships/themeOverride" Target="../theme/themeOverride2.xml"/><Relationship Id="rId5" Type="http://schemas.openxmlformats.org/officeDocument/2006/relationships/image" Target="../media/image8.png"/><Relationship Id="rId4" Type="http://schemas.openxmlformats.org/officeDocument/2006/relationships/notesSlide" Target="../notesSlides/notesSlide3.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1.xml"/><Relationship Id="rId2" Type="http://schemas.openxmlformats.org/officeDocument/2006/relationships/tags" Target="../tags/tag4.xml"/><Relationship Id="rId1" Type="http://schemas.openxmlformats.org/officeDocument/2006/relationships/tags" Target="../tags/tag3.xml"/><Relationship Id="rId5" Type="http://schemas.openxmlformats.org/officeDocument/2006/relationships/image" Target="../media/image8.png"/><Relationship Id="rId4" Type="http://schemas.openxmlformats.org/officeDocument/2006/relationships/notesSlide" Target="../notesSlides/notesSlide4.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8.xml"/><Relationship Id="rId4" Type="http://schemas.openxmlformats.org/officeDocument/2006/relationships/chart" Target="../charts/char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a:pPr>
            <a:fld id="{A41034FC-2551-4E15-8C9D-7D3B05CEA20E}" type="slidenum">
              <a:rPr kumimoji="0" lang="zh-CN" altLang="en-US" sz="1800" b="0" i="0" u="none" strike="noStrike" kern="1200" cap="none" spc="0" normalizeH="0" baseline="0" noProof="0">
                <a:ln>
                  <a:noFill/>
                </a:ln>
                <a:solidFill>
                  <a:prstClr val="black"/>
                </a:solidFill>
                <a:effectLst/>
                <a:uLnTx/>
                <a:uFillTx/>
                <a:latin typeface="+mn-lt"/>
                <a:ea typeface="微软雅黑"/>
                <a:cs typeface="+mn-ea"/>
                <a:sym typeface="+mn-lt"/>
              </a:rPr>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a:pPr>
              <a:t>0</a:t>
            </a:fld>
            <a:endParaRPr kumimoji="0" lang="zh-CN" altLang="en-US" sz="1800" b="0" i="0" u="none" strike="noStrike" kern="1200" cap="none" spc="0" normalizeH="0" baseline="0" noProof="0">
              <a:ln>
                <a:noFill/>
              </a:ln>
              <a:solidFill>
                <a:prstClr val="black"/>
              </a:solidFill>
              <a:effectLst/>
              <a:uLnTx/>
              <a:uFillTx/>
              <a:latin typeface="+mn-lt"/>
              <a:ea typeface="微软雅黑"/>
              <a:cs typeface="+mn-ea"/>
              <a:sym typeface="+mn-lt"/>
            </a:endParaRPr>
          </a:p>
        </p:txBody>
      </p:sp>
      <p:pic>
        <p:nvPicPr>
          <p:cNvPr id="4" name="图片 3" descr="/Users/langhang/Desktop/冯连坤/光大理财/20200910山海学院物料黄南/A-01.jpgA-01"/>
          <p:cNvPicPr>
            <a:picLocks noChangeAspect="1"/>
          </p:cNvPicPr>
          <p:nvPr/>
        </p:nvPicPr>
        <p:blipFill>
          <a:blip r:embed="rId3"/>
          <a:srcRect/>
          <a:stretch>
            <a:fillRect/>
          </a:stretch>
        </p:blipFill>
        <p:spPr>
          <a:xfrm>
            <a:off x="-3444" y="-23598"/>
            <a:ext cx="12195175" cy="6858000"/>
          </a:xfrm>
          <a:prstGeom prst="rect">
            <a:avLst/>
          </a:prstGeom>
        </p:spPr>
      </p:pic>
      <p:sp>
        <p:nvSpPr>
          <p:cNvPr id="5124" name="矩形 1"/>
          <p:cNvSpPr>
            <a:spLocks noChangeArrowheads="1"/>
          </p:cNvSpPr>
          <p:nvPr/>
        </p:nvSpPr>
        <p:spPr bwMode="auto">
          <a:xfrm>
            <a:off x="1080817" y="1933251"/>
            <a:ext cx="10026651" cy="14933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ctr" defTabSz="914400" rtl="0" eaLnBrk="1" fontAlgn="base" latinLnBrk="0" hangingPunct="1">
              <a:lnSpc>
                <a:spcPct val="150000"/>
              </a:lnSpc>
              <a:spcBef>
                <a:spcPct val="0"/>
              </a:spcBef>
              <a:spcAft>
                <a:spcPct val="0"/>
              </a:spcAft>
              <a:buClrTx/>
              <a:buSzTx/>
              <a:buFont typeface="Arial" panose="020B0604020202020204" pitchFamily="34" charset="0"/>
              <a:buNone/>
              <a:tabLst/>
              <a:defRPr/>
            </a:pPr>
            <a:r>
              <a:rPr kumimoji="0" lang="zh-CN" altLang="en-US" sz="3200" b="1" i="0" u="none" strike="noStrike" kern="1200" cap="none" spc="0" normalizeH="0" baseline="0" noProof="0" dirty="0">
                <a:ln>
                  <a:noFill/>
                </a:ln>
                <a:solidFill>
                  <a:srgbClr val="FFFFFF"/>
                </a:solidFill>
                <a:effectLst/>
                <a:uLnTx/>
                <a:uFillTx/>
                <a:latin typeface="Calibri" panose="020F0502020204030204" pitchFamily="34" charset="0"/>
                <a:ea typeface="微软雅黑"/>
                <a:cs typeface="+mn-ea"/>
                <a:sym typeface="+mn-lt"/>
              </a:rPr>
              <a:t>阳光橙增盈子女教育（</a:t>
            </a:r>
            <a:r>
              <a:rPr kumimoji="0" lang="en-US" altLang="zh-CN" sz="3200" b="1" i="0" u="none" strike="noStrike" kern="1200" cap="none" spc="0" normalizeH="0" baseline="0" noProof="0" dirty="0">
                <a:ln>
                  <a:noFill/>
                </a:ln>
                <a:solidFill>
                  <a:srgbClr val="FFFFFF"/>
                </a:solidFill>
                <a:effectLst/>
                <a:uLnTx/>
                <a:uFillTx/>
                <a:latin typeface="Calibri" panose="020F0502020204030204" pitchFamily="34" charset="0"/>
                <a:ea typeface="微软雅黑"/>
                <a:cs typeface="+mn-ea"/>
                <a:sym typeface="+mn-lt"/>
              </a:rPr>
              <a:t>36</a:t>
            </a:r>
            <a:r>
              <a:rPr kumimoji="0" lang="zh-CN" altLang="en-US" sz="3200" b="1" i="0" u="none" strike="noStrike" kern="1200" cap="none" spc="0" normalizeH="0" baseline="0" noProof="0" dirty="0">
                <a:ln>
                  <a:noFill/>
                </a:ln>
                <a:solidFill>
                  <a:srgbClr val="FFFFFF"/>
                </a:solidFill>
                <a:effectLst/>
                <a:uLnTx/>
                <a:uFillTx/>
                <a:latin typeface="Calibri" panose="020F0502020204030204" pitchFamily="34" charset="0"/>
                <a:ea typeface="微软雅黑"/>
                <a:cs typeface="+mn-ea"/>
                <a:sym typeface="+mn-lt"/>
              </a:rPr>
              <a:t>个月最低持有）理财产品介绍</a:t>
            </a:r>
            <a:endParaRPr kumimoji="0" lang="en-US" altLang="zh-CN" sz="3200" b="0" i="0" u="none" strike="noStrike" kern="1200" cap="none" spc="150" normalizeH="0" baseline="0" noProof="0" dirty="0">
              <a:ln>
                <a:noFill/>
              </a:ln>
              <a:solidFill>
                <a:srgbClr val="FFFFFF"/>
              </a:solidFill>
              <a:effectLst/>
              <a:uLnTx/>
              <a:uFillTx/>
              <a:latin typeface="Calibri" panose="020F0502020204030204" pitchFamily="34" charset="0"/>
              <a:ea typeface="微软雅黑"/>
              <a:cs typeface="+mn-ea"/>
              <a:sym typeface="+mn-lt"/>
            </a:endParaRPr>
          </a:p>
          <a:p>
            <a:pPr marL="0" marR="0" lvl="0" indent="0" algn="ctr" defTabSz="914400" rtl="0" eaLnBrk="1" fontAlgn="base" latinLnBrk="0" hangingPunct="1">
              <a:lnSpc>
                <a:spcPct val="150000"/>
              </a:lnSpc>
              <a:spcBef>
                <a:spcPct val="0"/>
              </a:spcBef>
              <a:spcAft>
                <a:spcPct val="0"/>
              </a:spcAft>
              <a:buClrTx/>
              <a:buSzTx/>
              <a:buFont typeface="Arial" panose="020B0604020202020204" pitchFamily="34" charset="0"/>
              <a:buNone/>
              <a:tabLst/>
              <a:defRPr/>
            </a:pPr>
            <a:r>
              <a:rPr kumimoji="0" lang="en-US" altLang="zh-CN" sz="3200" b="0" i="0" u="none" strike="noStrike" kern="1200" cap="none" spc="150" normalizeH="0" baseline="0" noProof="0" dirty="0">
                <a:ln>
                  <a:noFill/>
                </a:ln>
                <a:solidFill>
                  <a:srgbClr val="FFFFFF"/>
                </a:solidFill>
                <a:effectLst/>
                <a:uLnTx/>
                <a:uFillTx/>
                <a:latin typeface="Calibri" panose="020F0502020204030204" pitchFamily="34" charset="0"/>
                <a:ea typeface="微软雅黑"/>
                <a:cs typeface="+mn-ea"/>
                <a:sym typeface="+mn-lt"/>
              </a:rPr>
              <a:t> </a:t>
            </a:r>
            <a:endParaRPr kumimoji="0" lang="zh-CN" altLang="en-US" sz="3200" b="0" i="0" u="none" strike="noStrike" kern="1200" cap="none" spc="150" normalizeH="0" baseline="0" noProof="0" dirty="0">
              <a:ln>
                <a:noFill/>
              </a:ln>
              <a:solidFill>
                <a:srgbClr val="FFFFFF"/>
              </a:solidFill>
              <a:effectLst/>
              <a:uLnTx/>
              <a:uFillTx/>
              <a:latin typeface="Calibri" panose="020F0502020204030204" pitchFamily="34" charset="0"/>
              <a:ea typeface="微软雅黑"/>
              <a:cs typeface="+mn-ea"/>
              <a:sym typeface="+mn-lt"/>
            </a:endParaRPr>
          </a:p>
        </p:txBody>
      </p:sp>
      <p:sp>
        <p:nvSpPr>
          <p:cNvPr id="5125" name="文本框 7"/>
          <p:cNvSpPr txBox="1">
            <a:spLocks noChangeArrowheads="1"/>
          </p:cNvSpPr>
          <p:nvPr/>
        </p:nvSpPr>
        <p:spPr bwMode="auto">
          <a:xfrm>
            <a:off x="4754493" y="3536626"/>
            <a:ext cx="2540000" cy="9265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ctr" defTabSz="914400" rtl="0" eaLnBrk="1" fontAlgn="base" latinLnBrk="0" hangingPunct="1">
              <a:lnSpc>
                <a:spcPct val="150000"/>
              </a:lnSpc>
              <a:spcBef>
                <a:spcPct val="0"/>
              </a:spcBef>
              <a:spcAft>
                <a:spcPct val="0"/>
              </a:spcAft>
              <a:buClrTx/>
              <a:buSzTx/>
              <a:buFont typeface="Arial" panose="020B0604020202020204" pitchFamily="34" charset="0"/>
              <a:buNone/>
              <a:tabLst/>
              <a:defRPr/>
            </a:pPr>
            <a:r>
              <a:rPr kumimoji="0" lang="zh-CN" altLang="en-US" sz="2000" b="0" i="0" u="none" strike="noStrike" kern="1200" cap="none" spc="0" normalizeH="0" baseline="0" noProof="0" dirty="0">
                <a:ln>
                  <a:noFill/>
                </a:ln>
                <a:solidFill>
                  <a:srgbClr val="FFFFFF"/>
                </a:solidFill>
                <a:effectLst/>
                <a:uLnTx/>
                <a:uFillTx/>
                <a:latin typeface="Calibri" panose="020F0502020204030204" pitchFamily="34" charset="0"/>
                <a:ea typeface="微软雅黑"/>
                <a:cs typeface="+mn-ea"/>
                <a:sym typeface="+mn-lt"/>
              </a:rPr>
              <a:t>光大理财 </a:t>
            </a:r>
            <a:endParaRPr kumimoji="0" lang="en-US" altLang="zh-CN" sz="2000" b="0" i="0" u="none" strike="noStrike" kern="1200" cap="none" spc="0" normalizeH="0" baseline="0" noProof="0" dirty="0">
              <a:ln>
                <a:noFill/>
              </a:ln>
              <a:solidFill>
                <a:srgbClr val="FFFFFF"/>
              </a:solidFill>
              <a:effectLst/>
              <a:uLnTx/>
              <a:uFillTx/>
              <a:latin typeface="Calibri" panose="020F0502020204030204" pitchFamily="34" charset="0"/>
              <a:ea typeface="微软雅黑"/>
              <a:cs typeface="+mn-ea"/>
              <a:sym typeface="+mn-lt"/>
            </a:endParaRPr>
          </a:p>
          <a:p>
            <a:pPr marL="0" marR="0" lvl="0" indent="0" algn="ctr" defTabSz="914400" rtl="0" eaLnBrk="1" fontAlgn="base" latinLnBrk="0" hangingPunct="1">
              <a:lnSpc>
                <a:spcPct val="150000"/>
              </a:lnSpc>
              <a:spcBef>
                <a:spcPct val="0"/>
              </a:spcBef>
              <a:spcAft>
                <a:spcPct val="0"/>
              </a:spcAft>
              <a:buClrTx/>
              <a:buSzTx/>
              <a:buFont typeface="Arial" panose="020B0604020202020204" pitchFamily="34" charset="0"/>
              <a:buNone/>
              <a:tabLst/>
              <a:defRPr/>
            </a:pPr>
            <a:r>
              <a:rPr kumimoji="0" lang="en-US" altLang="zh-CN" sz="1800" b="0" i="0" u="none" strike="noStrike" kern="1200" cap="none" spc="0" normalizeH="0" baseline="0" noProof="0" dirty="0">
                <a:ln>
                  <a:noFill/>
                </a:ln>
                <a:solidFill>
                  <a:srgbClr val="FFFFFF"/>
                </a:solidFill>
                <a:effectLst/>
                <a:uLnTx/>
                <a:uFillTx/>
                <a:latin typeface="Calibri" panose="020F0502020204030204" pitchFamily="34" charset="0"/>
                <a:ea typeface="微软雅黑"/>
                <a:cs typeface="+mn-ea"/>
                <a:sym typeface="+mn-lt"/>
              </a:rPr>
              <a:t>2021.11</a:t>
            </a:r>
          </a:p>
        </p:txBody>
      </p:sp>
      <p:sp>
        <p:nvSpPr>
          <p:cNvPr id="5126" name="文本框 7"/>
          <p:cNvSpPr txBox="1">
            <a:spLocks noChangeArrowheads="1"/>
          </p:cNvSpPr>
          <p:nvPr/>
        </p:nvSpPr>
        <p:spPr bwMode="auto">
          <a:xfrm>
            <a:off x="2139950" y="4725035"/>
            <a:ext cx="7908925" cy="587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ctr" defTabSz="914400" rtl="0" eaLnBrk="1" fontAlgn="base" latinLnBrk="0" hangingPunct="1">
              <a:lnSpc>
                <a:spcPct val="150000"/>
              </a:lnSpc>
              <a:spcBef>
                <a:spcPct val="0"/>
              </a:spcBef>
              <a:spcAft>
                <a:spcPct val="0"/>
              </a:spcAft>
              <a:buClrTx/>
              <a:buSzTx/>
              <a:buFont typeface="Arial" panose="020B0604020202020204" pitchFamily="34" charset="0"/>
              <a:buNone/>
              <a:tabLst/>
              <a:defRPr/>
            </a:pPr>
            <a:r>
              <a:rPr kumimoji="0" lang="zh-CN" altLang="en-US" sz="2400" b="0" i="0" u="none" strike="noStrike" kern="1200" cap="none" spc="0" normalizeH="0" baseline="0" noProof="0" dirty="0">
                <a:ln>
                  <a:noFill/>
                </a:ln>
                <a:solidFill>
                  <a:srgbClr val="FFFFFF"/>
                </a:solidFill>
                <a:effectLst/>
                <a:uLnTx/>
                <a:uFillTx/>
                <a:latin typeface="Calibri" panose="020F0502020204030204" pitchFamily="34" charset="0"/>
                <a:ea typeface="微软雅黑"/>
                <a:cs typeface="+mn-ea"/>
                <a:sym typeface="+mn-lt"/>
              </a:rPr>
              <a:t>以终为始  科技为舟  担负责任  专业致远</a:t>
            </a:r>
            <a:endParaRPr kumimoji="0" lang="en-US" altLang="zh-CN" sz="2400" b="0" i="0" u="none" strike="noStrike" kern="1200" cap="none" spc="0" normalizeH="0" baseline="0" noProof="0" dirty="0">
              <a:ln>
                <a:noFill/>
              </a:ln>
              <a:solidFill>
                <a:srgbClr val="FFFFFF"/>
              </a:solidFill>
              <a:effectLst/>
              <a:uLnTx/>
              <a:uFillTx/>
              <a:latin typeface="Calibri" panose="020F0502020204030204" pitchFamily="34" charset="0"/>
              <a:ea typeface="微软雅黑"/>
              <a:cs typeface="+mn-ea"/>
              <a:sym typeface="+mn-l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00CBAF3F-5D51-4C28-9480-15590AD875E2}"/>
              </a:ext>
            </a:extLst>
          </p:cNvPr>
          <p:cNvSpPr>
            <a:spLocks noGrp="1"/>
          </p:cNvSpPr>
          <p:nvPr>
            <p:ph type="sldNum" sz="quarter" idx="10"/>
          </p:nvPr>
        </p:nvSpPr>
        <p:spPr/>
        <p:txBody>
          <a:bodyPr/>
          <a:lstStyle/>
          <a:p>
            <a:fld id="{7D9BB5D0-35E4-459D-AEF3-FE4D7C45CC19}" type="slidenum">
              <a:rPr lang="zh-CN" altLang="en-US" smtClean="0"/>
              <a:t>9</a:t>
            </a:fld>
            <a:endParaRPr lang="zh-CN" altLang="en-US"/>
          </a:p>
        </p:txBody>
      </p:sp>
      <p:pic>
        <p:nvPicPr>
          <p:cNvPr id="6" name="图片 5">
            <a:extLst>
              <a:ext uri="{FF2B5EF4-FFF2-40B4-BE49-F238E27FC236}">
                <a16:creationId xmlns:a16="http://schemas.microsoft.com/office/drawing/2014/main" id="{8739E6DC-2D3C-441E-8EB9-CA501D179BBE}"/>
              </a:ext>
            </a:extLst>
          </p:cNvPr>
          <p:cNvPicPr>
            <a:picLocks noChangeAspect="1"/>
          </p:cNvPicPr>
          <p:nvPr/>
        </p:nvPicPr>
        <p:blipFill>
          <a:blip r:embed="rId2"/>
          <a:stretch>
            <a:fillRect/>
          </a:stretch>
        </p:blipFill>
        <p:spPr>
          <a:xfrm>
            <a:off x="118954" y="69423"/>
            <a:ext cx="2076183" cy="659038"/>
          </a:xfrm>
          <a:prstGeom prst="rect">
            <a:avLst/>
          </a:prstGeom>
        </p:spPr>
      </p:pic>
      <p:grpSp>
        <p:nvGrpSpPr>
          <p:cNvPr id="7" name="î$ḻïdê">
            <a:extLst>
              <a:ext uri="{FF2B5EF4-FFF2-40B4-BE49-F238E27FC236}">
                <a16:creationId xmlns:a16="http://schemas.microsoft.com/office/drawing/2014/main" id="{57E9B508-C361-4E04-8752-F4FAE991B6BA}"/>
              </a:ext>
            </a:extLst>
          </p:cNvPr>
          <p:cNvGrpSpPr/>
          <p:nvPr/>
        </p:nvGrpSpPr>
        <p:grpSpPr>
          <a:xfrm>
            <a:off x="1221165" y="1673711"/>
            <a:ext cx="9586421" cy="3918896"/>
            <a:chOff x="1229395" y="1713468"/>
            <a:chExt cx="9586421" cy="3918896"/>
          </a:xfrm>
        </p:grpSpPr>
        <p:grpSp>
          <p:nvGrpSpPr>
            <p:cNvPr id="8" name="íṥļiḋe">
              <a:extLst>
                <a:ext uri="{FF2B5EF4-FFF2-40B4-BE49-F238E27FC236}">
                  <a16:creationId xmlns:a16="http://schemas.microsoft.com/office/drawing/2014/main" id="{8CB14C75-D040-47CA-83A9-673604829668}"/>
                </a:ext>
              </a:extLst>
            </p:cNvPr>
            <p:cNvGrpSpPr/>
            <p:nvPr/>
          </p:nvGrpSpPr>
          <p:grpSpPr>
            <a:xfrm>
              <a:off x="1229395" y="1713468"/>
              <a:ext cx="5819105" cy="2991901"/>
              <a:chOff x="911895" y="1713468"/>
              <a:chExt cx="5819105" cy="2991901"/>
            </a:xfrm>
          </p:grpSpPr>
          <p:grpSp>
            <p:nvGrpSpPr>
              <p:cNvPr id="10" name="iś1íḋé">
                <a:extLst>
                  <a:ext uri="{FF2B5EF4-FFF2-40B4-BE49-F238E27FC236}">
                    <a16:creationId xmlns:a16="http://schemas.microsoft.com/office/drawing/2014/main" id="{9BAD7DE5-B924-4CE0-AABE-47C92AD163F3}"/>
                  </a:ext>
                </a:extLst>
              </p:cNvPr>
              <p:cNvGrpSpPr/>
              <p:nvPr/>
            </p:nvGrpSpPr>
            <p:grpSpPr>
              <a:xfrm>
                <a:off x="911895" y="1713468"/>
                <a:ext cx="5819105" cy="769441"/>
                <a:chOff x="911895" y="1713468"/>
                <a:chExt cx="5819105" cy="769441"/>
              </a:xfrm>
            </p:grpSpPr>
            <p:cxnSp>
              <p:nvCxnSpPr>
                <p:cNvPr id="23" name="ïSľïḑè">
                  <a:extLst>
                    <a:ext uri="{FF2B5EF4-FFF2-40B4-BE49-F238E27FC236}">
                      <a16:creationId xmlns:a16="http://schemas.microsoft.com/office/drawing/2014/main" id="{4B3A1C22-674A-43B0-84E2-9A73A661A869}"/>
                    </a:ext>
                  </a:extLst>
                </p:cNvPr>
                <p:cNvCxnSpPr>
                  <a:cxnSpLocks/>
                </p:cNvCxnSpPr>
                <p:nvPr/>
              </p:nvCxnSpPr>
              <p:spPr>
                <a:xfrm>
                  <a:off x="1817912" y="2298700"/>
                  <a:ext cx="4811488" cy="0"/>
                </a:xfrm>
                <a:prstGeom prst="line">
                  <a:avLst/>
                </a:prstGeom>
                <a:ln w="9525">
                  <a:solidFill>
                    <a:schemeClr val="tx1">
                      <a:lumMod val="50000"/>
                      <a:lumOff val="50000"/>
                      <a:alpha val="50000"/>
                    </a:schemeClr>
                  </a:solidFill>
                </a:ln>
              </p:spPr>
              <p:style>
                <a:lnRef idx="1">
                  <a:schemeClr val="accent1"/>
                </a:lnRef>
                <a:fillRef idx="0">
                  <a:schemeClr val="accent1"/>
                </a:fillRef>
                <a:effectRef idx="0">
                  <a:schemeClr val="accent1"/>
                </a:effectRef>
                <a:fontRef idx="minor">
                  <a:schemeClr val="tx1"/>
                </a:fontRef>
              </p:style>
            </p:cxnSp>
            <p:sp>
              <p:nvSpPr>
                <p:cNvPr id="24" name="iṩļiḋe">
                  <a:extLst>
                    <a:ext uri="{FF2B5EF4-FFF2-40B4-BE49-F238E27FC236}">
                      <a16:creationId xmlns:a16="http://schemas.microsoft.com/office/drawing/2014/main" id="{688BF85F-AD6C-4E5F-9B3F-5C94ABCF464E}"/>
                    </a:ext>
                  </a:extLst>
                </p:cNvPr>
                <p:cNvSpPr txBox="1"/>
                <p:nvPr/>
              </p:nvSpPr>
              <p:spPr>
                <a:xfrm>
                  <a:off x="911895" y="1713468"/>
                  <a:ext cx="906017" cy="769441"/>
                </a:xfrm>
                <a:prstGeom prst="rect">
                  <a:avLst/>
                </a:prstGeom>
                <a:noFill/>
              </p:spPr>
              <p:txBody>
                <a:bodyPr wrap="none" rtlCol="0">
                  <a:spAutoFit/>
                </a:bodyPr>
                <a:lstStyle>
                  <a:defPPr>
                    <a:defRPr lang="zh-CN"/>
                  </a:defPPr>
                  <a:lvl1pPr algn="r">
                    <a:defRPr sz="4400" b="1">
                      <a:solidFill>
                        <a:schemeClr val="accent1"/>
                      </a:solidFill>
                    </a:defRPr>
                  </a:lvl1pPr>
                </a:lstStyle>
                <a:p>
                  <a:r>
                    <a:rPr lang="en-US" altLang="zh-CN" dirty="0"/>
                    <a:t>01.</a:t>
                  </a:r>
                  <a:endParaRPr lang="zh-CN" altLang="en-US" dirty="0"/>
                </a:p>
              </p:txBody>
            </p:sp>
            <p:sp>
              <p:nvSpPr>
                <p:cNvPr id="25" name="íSļidé">
                  <a:extLst>
                    <a:ext uri="{FF2B5EF4-FFF2-40B4-BE49-F238E27FC236}">
                      <a16:creationId xmlns:a16="http://schemas.microsoft.com/office/drawing/2014/main" id="{39970063-83BB-47A7-92EF-FD53DDD79DC6}"/>
                    </a:ext>
                  </a:extLst>
                </p:cNvPr>
                <p:cNvSpPr txBox="1"/>
                <p:nvPr/>
              </p:nvSpPr>
              <p:spPr>
                <a:xfrm>
                  <a:off x="2216623" y="1827768"/>
                  <a:ext cx="4514377" cy="523220"/>
                </a:xfrm>
                <a:prstGeom prst="rect">
                  <a:avLst/>
                </a:prstGeom>
              </p:spPr>
              <p:txBody>
                <a:bodyPr vert="horz" lIns="91440" tIns="45720" rIns="91440" bIns="45720" rtlCol="0" anchor="ctr">
                  <a:noAutofit/>
                </a:bodyPr>
                <a:lstStyle>
                  <a:defPPr>
                    <a:defRPr lang="zh-CN"/>
                  </a:defPPr>
                  <a:lvl1pPr>
                    <a:lnSpc>
                      <a:spcPct val="90000"/>
                    </a:lnSpc>
                    <a:spcBef>
                      <a:spcPct val="0"/>
                    </a:spcBef>
                    <a:buNone/>
                    <a:defRPr sz="2800" b="1" i="0">
                      <a:solidFill>
                        <a:srgbClr val="5B9BD5"/>
                      </a:solidFill>
                      <a:latin typeface="微软雅黑" panose="020B0503020204020204" pitchFamily="34" charset="-122"/>
                      <a:ea typeface="微软雅黑" panose="020B0503020204020204" pitchFamily="34" charset="-122"/>
                      <a:cs typeface="+mj-cs"/>
                    </a:defRPr>
                  </a:lvl1pPr>
                </a:lstStyle>
                <a:p>
                  <a:r>
                    <a:rPr lang="zh-CN" altLang="en-US" dirty="0"/>
                    <a:t>产品亮点</a:t>
                  </a:r>
                </a:p>
              </p:txBody>
            </p:sp>
          </p:grpSp>
          <p:grpSp>
            <p:nvGrpSpPr>
              <p:cNvPr id="11" name="iS1ïḓê">
                <a:extLst>
                  <a:ext uri="{FF2B5EF4-FFF2-40B4-BE49-F238E27FC236}">
                    <a16:creationId xmlns:a16="http://schemas.microsoft.com/office/drawing/2014/main" id="{E7AB95EA-9B01-4B48-8C71-0A133F27D9F7}"/>
                  </a:ext>
                </a:extLst>
              </p:cNvPr>
              <p:cNvGrpSpPr/>
              <p:nvPr/>
            </p:nvGrpSpPr>
            <p:grpSpPr>
              <a:xfrm>
                <a:off x="911895" y="2824698"/>
                <a:ext cx="5717505" cy="769441"/>
                <a:chOff x="911895" y="1713468"/>
                <a:chExt cx="5717505" cy="769441"/>
              </a:xfrm>
            </p:grpSpPr>
            <p:cxnSp>
              <p:nvCxnSpPr>
                <p:cNvPr id="20" name="í$1îdê">
                  <a:extLst>
                    <a:ext uri="{FF2B5EF4-FFF2-40B4-BE49-F238E27FC236}">
                      <a16:creationId xmlns:a16="http://schemas.microsoft.com/office/drawing/2014/main" id="{A9790E47-18E0-4620-A022-04F0E62CEE66}"/>
                    </a:ext>
                  </a:extLst>
                </p:cNvPr>
                <p:cNvCxnSpPr>
                  <a:cxnSpLocks/>
                </p:cNvCxnSpPr>
                <p:nvPr/>
              </p:nvCxnSpPr>
              <p:spPr>
                <a:xfrm>
                  <a:off x="1817912" y="2298700"/>
                  <a:ext cx="4811488" cy="0"/>
                </a:xfrm>
                <a:prstGeom prst="line">
                  <a:avLst/>
                </a:prstGeom>
                <a:ln w="9525">
                  <a:solidFill>
                    <a:schemeClr val="tx1">
                      <a:lumMod val="50000"/>
                      <a:lumOff val="50000"/>
                      <a:alpha val="50000"/>
                    </a:schemeClr>
                  </a:solidFill>
                </a:ln>
              </p:spPr>
              <p:style>
                <a:lnRef idx="1">
                  <a:schemeClr val="accent1"/>
                </a:lnRef>
                <a:fillRef idx="0">
                  <a:schemeClr val="accent1"/>
                </a:fillRef>
                <a:effectRef idx="0">
                  <a:schemeClr val="accent1"/>
                </a:effectRef>
                <a:fontRef idx="minor">
                  <a:schemeClr val="tx1"/>
                </a:fontRef>
              </p:style>
            </p:cxnSp>
            <p:sp>
              <p:nvSpPr>
                <p:cNvPr id="21" name="îš1idé">
                  <a:extLst>
                    <a:ext uri="{FF2B5EF4-FFF2-40B4-BE49-F238E27FC236}">
                      <a16:creationId xmlns:a16="http://schemas.microsoft.com/office/drawing/2014/main" id="{EA6AE420-355E-4725-80B3-554C97AD6A95}"/>
                    </a:ext>
                  </a:extLst>
                </p:cNvPr>
                <p:cNvSpPr txBox="1"/>
                <p:nvPr/>
              </p:nvSpPr>
              <p:spPr>
                <a:xfrm>
                  <a:off x="911895" y="1713468"/>
                  <a:ext cx="906017" cy="769441"/>
                </a:xfrm>
                <a:prstGeom prst="rect">
                  <a:avLst/>
                </a:prstGeom>
                <a:noFill/>
              </p:spPr>
              <p:txBody>
                <a:bodyPr wrap="none" rtlCol="0">
                  <a:spAutoFit/>
                </a:bodyPr>
                <a:lstStyle>
                  <a:defPPr>
                    <a:defRPr lang="zh-CN"/>
                  </a:defPPr>
                  <a:lvl1pPr algn="r">
                    <a:defRPr sz="4400" b="1">
                      <a:solidFill>
                        <a:schemeClr val="accent1"/>
                      </a:solidFill>
                    </a:defRPr>
                  </a:lvl1pPr>
                </a:lstStyle>
                <a:p>
                  <a:r>
                    <a:rPr lang="en-US" altLang="zh-CN" dirty="0"/>
                    <a:t>02.</a:t>
                  </a:r>
                  <a:endParaRPr lang="zh-CN" altLang="en-US" dirty="0"/>
                </a:p>
              </p:txBody>
            </p:sp>
            <p:sp>
              <p:nvSpPr>
                <p:cNvPr id="22" name="iṩ1iḓe">
                  <a:extLst>
                    <a:ext uri="{FF2B5EF4-FFF2-40B4-BE49-F238E27FC236}">
                      <a16:creationId xmlns:a16="http://schemas.microsoft.com/office/drawing/2014/main" id="{57FFE4E3-AEDC-4D51-AA1F-2844715619EB}"/>
                    </a:ext>
                  </a:extLst>
                </p:cNvPr>
                <p:cNvSpPr txBox="1"/>
                <p:nvPr/>
              </p:nvSpPr>
              <p:spPr>
                <a:xfrm>
                  <a:off x="2216623" y="1870856"/>
                  <a:ext cx="2698175" cy="480131"/>
                </a:xfrm>
                <a:prstGeom prst="rect">
                  <a:avLst/>
                </a:prstGeom>
              </p:spPr>
              <p:txBody>
                <a:bodyPr vert="horz" lIns="91440" tIns="45720" rIns="91440" bIns="45720" rtlCol="0" anchor="ctr">
                  <a:noAutofit/>
                </a:bodyPr>
                <a:lstStyle>
                  <a:defPPr>
                    <a:defRPr lang="zh-CN"/>
                  </a:defPPr>
                  <a:lvl1pPr>
                    <a:lnSpc>
                      <a:spcPct val="90000"/>
                    </a:lnSpc>
                    <a:spcBef>
                      <a:spcPct val="0"/>
                    </a:spcBef>
                    <a:buNone/>
                    <a:defRPr sz="2800" b="1" i="0">
                      <a:solidFill>
                        <a:srgbClr val="5B9BD5"/>
                      </a:solidFill>
                      <a:latin typeface="微软雅黑" panose="020B0503020204020204" pitchFamily="34" charset="-122"/>
                      <a:ea typeface="微软雅黑" panose="020B0503020204020204" pitchFamily="34" charset="-122"/>
                      <a:cs typeface="+mj-cs"/>
                    </a:defRPr>
                  </a:lvl1pPr>
                </a:lstStyle>
                <a:p>
                  <a:r>
                    <a:rPr lang="zh-CN" altLang="en-US" dirty="0"/>
                    <a:t>投资策略</a:t>
                  </a:r>
                  <a:endParaRPr lang="en-US" altLang="zh-CN" dirty="0"/>
                </a:p>
              </p:txBody>
            </p:sp>
          </p:grpSp>
          <p:grpSp>
            <p:nvGrpSpPr>
              <p:cNvPr id="12" name="iṥľídê">
                <a:extLst>
                  <a:ext uri="{FF2B5EF4-FFF2-40B4-BE49-F238E27FC236}">
                    <a16:creationId xmlns:a16="http://schemas.microsoft.com/office/drawing/2014/main" id="{1363E4C4-078C-46D2-9A6A-E77AF3B7FA01}"/>
                  </a:ext>
                </a:extLst>
              </p:cNvPr>
              <p:cNvGrpSpPr/>
              <p:nvPr/>
            </p:nvGrpSpPr>
            <p:grpSpPr>
              <a:xfrm>
                <a:off x="911895" y="3935928"/>
                <a:ext cx="5717505" cy="769441"/>
                <a:chOff x="911895" y="1713468"/>
                <a:chExt cx="5717505" cy="769441"/>
              </a:xfrm>
            </p:grpSpPr>
            <p:cxnSp>
              <p:nvCxnSpPr>
                <p:cNvPr id="17" name="ïŝ1ïḑe">
                  <a:extLst>
                    <a:ext uri="{FF2B5EF4-FFF2-40B4-BE49-F238E27FC236}">
                      <a16:creationId xmlns:a16="http://schemas.microsoft.com/office/drawing/2014/main" id="{7FCB9BC7-61B0-4EF6-AC7B-07889BE4AE0F}"/>
                    </a:ext>
                  </a:extLst>
                </p:cNvPr>
                <p:cNvCxnSpPr>
                  <a:cxnSpLocks/>
                </p:cNvCxnSpPr>
                <p:nvPr/>
              </p:nvCxnSpPr>
              <p:spPr>
                <a:xfrm>
                  <a:off x="1817912" y="2298700"/>
                  <a:ext cx="4811488" cy="0"/>
                </a:xfrm>
                <a:prstGeom prst="line">
                  <a:avLst/>
                </a:prstGeom>
                <a:ln w="9525">
                  <a:solidFill>
                    <a:schemeClr val="tx1">
                      <a:lumMod val="50000"/>
                      <a:lumOff val="50000"/>
                      <a:alpha val="50000"/>
                    </a:schemeClr>
                  </a:solidFill>
                </a:ln>
              </p:spPr>
              <p:style>
                <a:lnRef idx="1">
                  <a:schemeClr val="accent1"/>
                </a:lnRef>
                <a:fillRef idx="0">
                  <a:schemeClr val="accent1"/>
                </a:fillRef>
                <a:effectRef idx="0">
                  <a:schemeClr val="accent1"/>
                </a:effectRef>
                <a:fontRef idx="minor">
                  <a:schemeClr val="tx1"/>
                </a:fontRef>
              </p:style>
            </p:cxnSp>
            <p:sp>
              <p:nvSpPr>
                <p:cNvPr id="18" name="îśļïďê">
                  <a:extLst>
                    <a:ext uri="{FF2B5EF4-FFF2-40B4-BE49-F238E27FC236}">
                      <a16:creationId xmlns:a16="http://schemas.microsoft.com/office/drawing/2014/main" id="{0E5B44A2-8DD0-45E8-BA76-C2FC1B660D0A}"/>
                    </a:ext>
                  </a:extLst>
                </p:cNvPr>
                <p:cNvSpPr txBox="1"/>
                <p:nvPr/>
              </p:nvSpPr>
              <p:spPr>
                <a:xfrm>
                  <a:off x="911895" y="1713468"/>
                  <a:ext cx="906017" cy="769441"/>
                </a:xfrm>
                <a:prstGeom prst="rect">
                  <a:avLst/>
                </a:prstGeom>
                <a:noFill/>
              </p:spPr>
              <p:txBody>
                <a:bodyPr wrap="none" rtlCol="0">
                  <a:spAutoFit/>
                </a:bodyPr>
                <a:lstStyle/>
                <a:p>
                  <a:pPr algn="r"/>
                  <a:r>
                    <a:rPr lang="en-US" altLang="zh-CN" sz="4400" b="1" dirty="0">
                      <a:solidFill>
                        <a:schemeClr val="accent5">
                          <a:lumMod val="50000"/>
                        </a:schemeClr>
                      </a:solidFill>
                    </a:rPr>
                    <a:t>03.</a:t>
                  </a:r>
                  <a:endParaRPr lang="zh-CN" altLang="en-US" sz="4400" b="1" dirty="0">
                    <a:solidFill>
                      <a:schemeClr val="accent5">
                        <a:lumMod val="50000"/>
                      </a:schemeClr>
                    </a:solidFill>
                  </a:endParaRPr>
                </a:p>
              </p:txBody>
            </p:sp>
            <p:sp>
              <p:nvSpPr>
                <p:cNvPr id="19" name="íṡlîḍe">
                  <a:extLst>
                    <a:ext uri="{FF2B5EF4-FFF2-40B4-BE49-F238E27FC236}">
                      <a16:creationId xmlns:a16="http://schemas.microsoft.com/office/drawing/2014/main" id="{D84ECA4D-0BBC-4077-A466-BE4C014155D1}"/>
                    </a:ext>
                  </a:extLst>
                </p:cNvPr>
                <p:cNvSpPr txBox="1"/>
                <p:nvPr/>
              </p:nvSpPr>
              <p:spPr>
                <a:xfrm>
                  <a:off x="2216623" y="1874426"/>
                  <a:ext cx="1620957" cy="480131"/>
                </a:xfrm>
                <a:prstGeom prst="rect">
                  <a:avLst/>
                </a:prstGeom>
              </p:spPr>
              <p:txBody>
                <a:bodyPr vert="horz" lIns="91440" tIns="45720" rIns="91440" bIns="45720" rtlCol="0" anchor="ctr">
                  <a:noAutofit/>
                </a:bodyPr>
                <a:lstStyle>
                  <a:defPPr>
                    <a:defRPr lang="zh-CN"/>
                  </a:defPPr>
                  <a:lvl1pPr>
                    <a:lnSpc>
                      <a:spcPct val="90000"/>
                    </a:lnSpc>
                    <a:spcBef>
                      <a:spcPct val="0"/>
                    </a:spcBef>
                    <a:buNone/>
                    <a:defRPr sz="2800" b="1" i="0">
                      <a:solidFill>
                        <a:srgbClr val="7030A0"/>
                      </a:solidFill>
                      <a:latin typeface="微软雅黑" panose="020B0503020204020204" pitchFamily="34" charset="-122"/>
                      <a:ea typeface="微软雅黑" panose="020B0503020204020204" pitchFamily="34" charset="-122"/>
                      <a:cs typeface="+mj-cs"/>
                    </a:defRPr>
                  </a:lvl1pPr>
                </a:lstStyle>
                <a:p>
                  <a:r>
                    <a:rPr lang="zh-CN" altLang="en-US" dirty="0">
                      <a:solidFill>
                        <a:schemeClr val="accent5">
                          <a:lumMod val="50000"/>
                        </a:schemeClr>
                      </a:solidFill>
                    </a:rPr>
                    <a:t>市场展望</a:t>
                  </a:r>
                  <a:endParaRPr lang="en-US" altLang="zh-CN" dirty="0">
                    <a:solidFill>
                      <a:schemeClr val="accent5">
                        <a:lumMod val="50000"/>
                      </a:schemeClr>
                    </a:solidFill>
                  </a:endParaRPr>
                </a:p>
              </p:txBody>
            </p:sp>
          </p:grpSp>
        </p:grpSp>
        <p:sp>
          <p:nvSpPr>
            <p:cNvPr id="9" name="išḷîḓê">
              <a:extLst>
                <a:ext uri="{FF2B5EF4-FFF2-40B4-BE49-F238E27FC236}">
                  <a16:creationId xmlns:a16="http://schemas.microsoft.com/office/drawing/2014/main" id="{AE4438B2-E4A1-44FF-9165-8CC7347ACDF3}"/>
                </a:ext>
              </a:extLst>
            </p:cNvPr>
            <p:cNvSpPr/>
            <p:nvPr/>
          </p:nvSpPr>
          <p:spPr>
            <a:xfrm>
              <a:off x="8223204" y="1961137"/>
              <a:ext cx="2592612" cy="3671227"/>
            </a:xfrm>
            <a:prstGeom prst="rect">
              <a:avLst/>
            </a:prstGeom>
            <a:blipFill>
              <a:blip r:embed="rId3"/>
              <a:stretch>
                <a:fillRect l="-56480" r="-55925"/>
              </a:stretch>
            </a:blipFill>
            <a:ln w="762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rmAutofit/>
            </a:bodyPr>
            <a:lstStyle/>
            <a:p>
              <a:pPr algn="ctr"/>
              <a:endParaRPr lang="zh-CN" altLang="en-US"/>
            </a:p>
          </p:txBody>
        </p:sp>
      </p:grpSp>
    </p:spTree>
    <p:extLst>
      <p:ext uri="{BB962C8B-B14F-4D97-AF65-F5344CB8AC3E}">
        <p14:creationId xmlns:p14="http://schemas.microsoft.com/office/powerpoint/2010/main" val="22938375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灯片编号占位符 64"/>
          <p:cNvSpPr>
            <a:spLocks noGrp="1"/>
          </p:cNvSpPr>
          <p:nvPr>
            <p:ph type="sldNum" sz="quarter" idx="4294967295"/>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7025381-B7F7-4DFD-A5AF-1FFF34357F98}" type="slidenum">
              <a:rPr kumimoji="0" lang="en-US" altLang="en-US" sz="1800" b="0" i="0" u="none" strike="noStrike" kern="1200" cap="none" spc="0" normalizeH="0" baseline="0" noProof="0" smtClean="0">
                <a:ln>
                  <a:noFill/>
                </a:ln>
                <a:solidFill>
                  <a:prstClr val="black"/>
                </a:solidFill>
                <a:effectLst/>
                <a:uLnTx/>
                <a:uFillTx/>
                <a:latin typeface="+mn-lt"/>
                <a:ea typeface="微软雅黑"/>
                <a:cs typeface="+mn-ea"/>
                <a:sym typeface="+mn-lt"/>
              </a:rPr>
              <a:pPr marL="0" marR="0" lvl="0" indent="0" algn="l" defTabSz="914400" rtl="0" eaLnBrk="1" fontAlgn="auto" latinLnBrk="0" hangingPunct="1">
                <a:lnSpc>
                  <a:spcPct val="100000"/>
                </a:lnSpc>
                <a:spcBef>
                  <a:spcPts val="0"/>
                </a:spcBef>
                <a:spcAft>
                  <a:spcPts val="0"/>
                </a:spcAft>
                <a:buClrTx/>
                <a:buSzTx/>
                <a:buFontTx/>
                <a:buNone/>
                <a:tabLst/>
                <a:defRPr/>
              </a:pPr>
              <a:t>10</a:t>
            </a:fld>
            <a:endParaRPr kumimoji="0" lang="en-US" altLang="en-US" sz="1800" b="0" i="0" u="none" strike="noStrike" kern="1200" cap="none" spc="0" normalizeH="0" baseline="0" noProof="0">
              <a:ln>
                <a:noFill/>
              </a:ln>
              <a:solidFill>
                <a:prstClr val="black"/>
              </a:solidFill>
              <a:effectLst/>
              <a:uLnTx/>
              <a:uFillTx/>
              <a:latin typeface="+mn-lt"/>
              <a:ea typeface="微软雅黑"/>
              <a:cs typeface="+mn-ea"/>
              <a:sym typeface="+mn-lt"/>
            </a:endParaRPr>
          </a:p>
        </p:txBody>
      </p:sp>
      <p:sp>
        <p:nvSpPr>
          <p:cNvPr id="44" name="矩形 43"/>
          <p:cNvSpPr/>
          <p:nvPr/>
        </p:nvSpPr>
        <p:spPr>
          <a:xfrm>
            <a:off x="220680" y="762172"/>
            <a:ext cx="213349" cy="556229"/>
          </a:xfrm>
          <a:prstGeom prst="rect">
            <a:avLst/>
          </a:prstGeom>
          <a:solidFill>
            <a:srgbClr val="6A1586"/>
          </a:solidFill>
          <a:ln>
            <a:noFill/>
          </a:ln>
          <a:effectLst>
            <a:outerShdw blurRad="63500" algn="ctr" rotWithShape="0">
              <a:prstClr val="black">
                <a:alpha val="40000"/>
              </a:prstClr>
            </a:outerShdw>
          </a:effectLst>
        </p:spPr>
        <p:txBody>
          <a:bodyPr vert="horz" wrap="square" lIns="121920" tIns="60960" rIns="121920" bIns="6096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0" normalizeH="0" baseline="0" noProof="0">
              <a:ln>
                <a:noFill/>
              </a:ln>
              <a:solidFill>
                <a:srgbClr val="000000"/>
              </a:solidFill>
              <a:effectLst/>
              <a:uLnTx/>
              <a:uFillTx/>
              <a:latin typeface="+mn-lt"/>
              <a:ea typeface="微软雅黑"/>
              <a:cs typeface="+mn-ea"/>
              <a:sym typeface="+mn-lt"/>
            </a:endParaRPr>
          </a:p>
        </p:txBody>
      </p:sp>
      <p:pic>
        <p:nvPicPr>
          <p:cNvPr id="11" name="图片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27825" y="371149"/>
            <a:ext cx="1769325" cy="335290"/>
          </a:xfrm>
          <a:prstGeom prst="rect">
            <a:avLst/>
          </a:prstGeom>
          <a:solidFill>
            <a:schemeClr val="bg1"/>
          </a:solidFill>
        </p:spPr>
      </p:pic>
      <p:sp>
        <p:nvSpPr>
          <p:cNvPr id="4" name="文本框 3"/>
          <p:cNvSpPr txBox="1"/>
          <p:nvPr/>
        </p:nvSpPr>
        <p:spPr>
          <a:xfrm>
            <a:off x="9639935" y="104775"/>
            <a:ext cx="1891665" cy="3378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baseline="0" noProof="0">
                <a:ln>
                  <a:noFill/>
                </a:ln>
                <a:solidFill>
                  <a:srgbClr val="000000"/>
                </a:solidFill>
                <a:effectLst/>
                <a:uLnTx/>
                <a:uFillTx/>
                <a:latin typeface="+mn-lt"/>
                <a:ea typeface="微软雅黑"/>
                <a:cs typeface="+mn-ea"/>
                <a:sym typeface="+mn-lt"/>
              </a:rPr>
              <a:t>内部资料 注意保密</a:t>
            </a:r>
          </a:p>
        </p:txBody>
      </p:sp>
      <p:sp>
        <p:nvSpPr>
          <p:cNvPr id="18" name="文本框 17"/>
          <p:cNvSpPr txBox="1"/>
          <p:nvPr/>
        </p:nvSpPr>
        <p:spPr>
          <a:xfrm>
            <a:off x="434029" y="1318401"/>
            <a:ext cx="11275377" cy="1372299"/>
          </a:xfrm>
          <a:prstGeom prst="rect">
            <a:avLst/>
          </a:prstGeom>
          <a:noFill/>
        </p:spPr>
        <p:txBody>
          <a:bodyPr wrap="square" rtlCol="0">
            <a:spAutoFit/>
          </a:bodyPr>
          <a:lstStyle>
            <a:defPPr>
              <a:defRPr lang="zh-CN"/>
            </a:defPPr>
            <a:lvl1pPr>
              <a:defRPr sz="2400" b="1">
                <a:solidFill>
                  <a:srgbClr val="7030A0"/>
                </a:solidFill>
                <a:cs typeface="+mn-ea"/>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zh-CN" sz="2400" b="1" i="0" u="none" strike="noStrike" kern="1200" cap="none" spc="0" normalizeH="0" baseline="0" noProof="0" dirty="0">
              <a:ln>
                <a:noFill/>
              </a:ln>
              <a:solidFill>
                <a:srgbClr val="7030A0"/>
              </a:solidFill>
              <a:effectLst/>
              <a:uLnTx/>
              <a:uFillTx/>
              <a:latin typeface="+mn-lt"/>
              <a:ea typeface="微软雅黑"/>
              <a:sym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zh-CN" sz="2400" b="1" i="0" u="none" strike="noStrike" kern="1200" cap="none" spc="0" normalizeH="0" baseline="0" noProof="0" dirty="0">
              <a:ln>
                <a:noFill/>
              </a:ln>
              <a:solidFill>
                <a:srgbClr val="7030A0"/>
              </a:solidFill>
              <a:effectLst/>
              <a:uLnTx/>
              <a:uFillTx/>
              <a:latin typeface="+mn-lt"/>
              <a:ea typeface="微软雅黑"/>
              <a:sym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zh-CN" sz="2400" b="1" i="0" u="none" strike="noStrike" kern="1200" cap="none" spc="0" normalizeH="0" baseline="0" noProof="0" dirty="0">
              <a:ln>
                <a:noFill/>
              </a:ln>
              <a:solidFill>
                <a:srgbClr val="7030A0"/>
              </a:solidFill>
              <a:effectLst/>
              <a:uLnTx/>
              <a:uFillTx/>
              <a:latin typeface="+mn-lt"/>
              <a:ea typeface="微软雅黑"/>
              <a:sym typeface="+mn-lt"/>
            </a:endParaRPr>
          </a:p>
        </p:txBody>
      </p:sp>
      <p:sp>
        <p:nvSpPr>
          <p:cNvPr id="12" name="文本框 3"/>
          <p:cNvSpPr txBox="1"/>
          <p:nvPr/>
        </p:nvSpPr>
        <p:spPr>
          <a:xfrm>
            <a:off x="357988" y="1479769"/>
            <a:ext cx="11476023" cy="106227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marR="0" lvl="0" indent="-285750" algn="just" defTabSz="914400" rtl="0" eaLnBrk="1" fontAlgn="auto" latinLnBrk="0" hangingPunct="1">
              <a:lnSpc>
                <a:spcPct val="115000"/>
              </a:lnSpc>
              <a:spcBef>
                <a:spcPts val="300"/>
              </a:spcBef>
              <a:spcAft>
                <a:spcPts val="300"/>
              </a:spcAft>
              <a:buClrTx/>
              <a:buSzTx/>
              <a:buFont typeface="Wingdings" panose="05000000000000000000" charset="0"/>
              <a:buChar char="n"/>
              <a:tabLst/>
              <a:defRPr/>
            </a:pPr>
            <a:r>
              <a:rPr kumimoji="0" lang="zh-CN" altLang="en-US" sz="1400" b="0" i="0" u="none" strike="noStrike" kern="1200" cap="none" spc="0" normalizeH="0" baseline="0" noProof="0" dirty="0">
                <a:ln>
                  <a:noFill/>
                </a:ln>
                <a:solidFill>
                  <a:srgbClr val="000000"/>
                </a:solidFill>
                <a:effectLst/>
                <a:uLnTx/>
                <a:uFillTx/>
                <a:latin typeface="+mn-lt"/>
                <a:ea typeface="微软雅黑"/>
                <a:cs typeface="+mn-ea"/>
                <a:sym typeface="+mn-lt"/>
              </a:rPr>
              <a:t>今年上半年货币政策总体平稳，并为补充流动性进行了一次全面降准。分项看，海外经济持续恢复带动出口依然维持高位仅略有回落，制造业投资年中以来持续回落，但小企业景气度</a:t>
            </a:r>
            <a:r>
              <a:rPr lang="zh-CN" altLang="en-US" sz="1400" dirty="0">
                <a:solidFill>
                  <a:srgbClr val="000000"/>
                </a:solidFill>
                <a:ea typeface="微软雅黑"/>
                <a:cs typeface="+mn-ea"/>
                <a:sym typeface="+mn-lt"/>
              </a:rPr>
              <a:t>低</a:t>
            </a:r>
            <a:r>
              <a:rPr kumimoji="0" lang="zh-CN" altLang="en-US" sz="1400" b="0" i="0" u="none" strike="noStrike" kern="1200" cap="none" spc="0" normalizeH="0" baseline="0" noProof="0" dirty="0">
                <a:ln>
                  <a:noFill/>
                </a:ln>
                <a:solidFill>
                  <a:srgbClr val="000000"/>
                </a:solidFill>
                <a:effectLst/>
                <a:uLnTx/>
                <a:uFillTx/>
                <a:latin typeface="+mn-lt"/>
                <a:ea typeface="微软雅黑"/>
                <a:cs typeface="+mn-ea"/>
                <a:sym typeface="+mn-lt"/>
              </a:rPr>
              <a:t>。消费层面受疫情持续反复的</a:t>
            </a:r>
            <a:r>
              <a:rPr lang="zh-CN" altLang="en-US" sz="1400" dirty="0">
                <a:solidFill>
                  <a:srgbClr val="000000"/>
                </a:solidFill>
                <a:ea typeface="微软雅黑"/>
                <a:cs typeface="+mn-ea"/>
                <a:sym typeface="+mn-lt"/>
              </a:rPr>
              <a:t>压制</a:t>
            </a:r>
            <a:r>
              <a:rPr kumimoji="0" lang="zh-CN" altLang="en-US" sz="1400" b="0" i="0" u="none" strike="noStrike" kern="1200" cap="none" spc="0" normalizeH="0" baseline="0" noProof="0" dirty="0">
                <a:ln>
                  <a:noFill/>
                </a:ln>
                <a:solidFill>
                  <a:srgbClr val="000000"/>
                </a:solidFill>
                <a:effectLst/>
                <a:uLnTx/>
                <a:uFillTx/>
                <a:latin typeface="+mn-lt"/>
                <a:ea typeface="微软雅黑"/>
                <a:cs typeface="+mn-ea"/>
                <a:sym typeface="+mn-lt"/>
              </a:rPr>
              <a:t>，恢复水平依旧滞后；失业率水平阶段性回落但仍需关注青年人群失业率偏高的情况；公共部门受地方政府债务监管等限制财政支出偏弱，地产继续受强政策抑制</a:t>
            </a:r>
            <a:r>
              <a:rPr lang="zh-CN" altLang="en-US" sz="1400" dirty="0">
                <a:solidFill>
                  <a:srgbClr val="000000"/>
                </a:solidFill>
                <a:ea typeface="微软雅黑"/>
                <a:cs typeface="+mn-ea"/>
                <a:sym typeface="+mn-lt"/>
              </a:rPr>
              <a:t>，社融增速水平持续滑落。</a:t>
            </a:r>
            <a:r>
              <a:rPr lang="en-US" altLang="zh-CN" sz="1400" dirty="0">
                <a:solidFill>
                  <a:srgbClr val="000000"/>
                </a:solidFill>
                <a:ea typeface="微软雅黑"/>
                <a:cs typeface="+mn-ea"/>
                <a:sym typeface="+mn-lt"/>
              </a:rPr>
              <a:t>8</a:t>
            </a:r>
            <a:r>
              <a:rPr lang="zh-CN" altLang="en-US" sz="1400" dirty="0">
                <a:solidFill>
                  <a:srgbClr val="000000"/>
                </a:solidFill>
                <a:ea typeface="微软雅黑"/>
                <a:cs typeface="+mn-ea"/>
                <a:sym typeface="+mn-lt"/>
              </a:rPr>
              <a:t>月以来上游资源品供给不足迅速上涨，蔬菜价格也由于水灾影响大幅上涨，</a:t>
            </a:r>
            <a:r>
              <a:rPr lang="en-US" altLang="zh-CN" sz="1400" dirty="0">
                <a:solidFill>
                  <a:srgbClr val="000000"/>
                </a:solidFill>
                <a:ea typeface="微软雅黑"/>
                <a:cs typeface="+mn-ea"/>
                <a:sym typeface="+mn-lt"/>
              </a:rPr>
              <a:t>CPI</a:t>
            </a:r>
            <a:r>
              <a:rPr lang="zh-CN" altLang="en-US" sz="1400" dirty="0">
                <a:solidFill>
                  <a:srgbClr val="000000"/>
                </a:solidFill>
                <a:ea typeface="微软雅黑"/>
                <a:cs typeface="+mn-ea"/>
                <a:sym typeface="+mn-lt"/>
              </a:rPr>
              <a:t>受猪肉价格压制暂时处在低位，后续由</a:t>
            </a:r>
            <a:r>
              <a:rPr lang="en-US" altLang="zh-CN" sz="1400" dirty="0">
                <a:solidFill>
                  <a:srgbClr val="000000"/>
                </a:solidFill>
                <a:ea typeface="微软雅黑"/>
                <a:cs typeface="+mn-ea"/>
                <a:sym typeface="+mn-lt"/>
              </a:rPr>
              <a:t>PPI</a:t>
            </a:r>
            <a:r>
              <a:rPr lang="zh-CN" altLang="en-US" sz="1400" dirty="0">
                <a:solidFill>
                  <a:srgbClr val="000000"/>
                </a:solidFill>
                <a:ea typeface="微软雅黑"/>
                <a:cs typeface="+mn-ea"/>
                <a:sym typeface="+mn-lt"/>
              </a:rPr>
              <a:t>传导至</a:t>
            </a:r>
            <a:r>
              <a:rPr lang="en-US" altLang="zh-CN" sz="1400" dirty="0">
                <a:solidFill>
                  <a:srgbClr val="000000"/>
                </a:solidFill>
                <a:ea typeface="微软雅黑"/>
                <a:cs typeface="+mn-ea"/>
                <a:sym typeface="+mn-lt"/>
              </a:rPr>
              <a:t>CPI</a:t>
            </a:r>
            <a:r>
              <a:rPr lang="zh-CN" altLang="en-US" sz="1400" dirty="0">
                <a:solidFill>
                  <a:srgbClr val="000000"/>
                </a:solidFill>
                <a:ea typeface="微软雅黑"/>
                <a:cs typeface="+mn-ea"/>
                <a:sym typeface="+mn-lt"/>
              </a:rPr>
              <a:t>的压力逐步显现。</a:t>
            </a:r>
            <a:endParaRPr kumimoji="0" lang="zh-CN" altLang="en-US" sz="1400" b="0" i="0" u="none" strike="noStrike" kern="1200" cap="none" spc="0" normalizeH="0" baseline="0" noProof="0" dirty="0">
              <a:ln>
                <a:noFill/>
              </a:ln>
              <a:solidFill>
                <a:srgbClr val="000000"/>
              </a:solidFill>
              <a:effectLst/>
              <a:uLnTx/>
              <a:uFillTx/>
              <a:latin typeface="+mn-lt"/>
              <a:ea typeface="微软雅黑"/>
              <a:cs typeface="+mn-ea"/>
              <a:sym typeface="+mn-lt"/>
            </a:endParaRPr>
          </a:p>
        </p:txBody>
      </p:sp>
      <p:sp>
        <p:nvSpPr>
          <p:cNvPr id="10" name="文本框 9"/>
          <p:cNvSpPr txBox="1"/>
          <p:nvPr/>
        </p:nvSpPr>
        <p:spPr>
          <a:xfrm>
            <a:off x="719434" y="6444476"/>
            <a:ext cx="2441694" cy="276999"/>
          </a:xfrm>
          <a:prstGeom prst="rect">
            <a:avLst/>
          </a:prstGeom>
          <a:noFill/>
        </p:spPr>
        <p:txBody>
          <a:bodyPr wrap="none"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200" b="0" i="0" u="none" strike="noStrike" kern="1200" cap="none" spc="0" normalizeH="0" baseline="0" noProof="0" dirty="0">
                <a:ln>
                  <a:noFill/>
                </a:ln>
                <a:solidFill>
                  <a:srgbClr val="000000"/>
                </a:solidFill>
                <a:effectLst/>
                <a:uLnTx/>
                <a:uFillTx/>
                <a:latin typeface="+mn-lt"/>
                <a:ea typeface="微软雅黑"/>
                <a:cs typeface="+mn-ea"/>
                <a:sym typeface="+mn-lt"/>
              </a:rPr>
              <a:t>资料来源：光大理财，</a:t>
            </a:r>
            <a:r>
              <a:rPr kumimoji="0" lang="en-US" altLang="zh-CN" sz="1200" b="0" i="0" u="none" strike="noStrike" kern="1200" cap="none" spc="0" normalizeH="0" baseline="0" noProof="0" dirty="0">
                <a:ln>
                  <a:noFill/>
                </a:ln>
                <a:solidFill>
                  <a:srgbClr val="000000"/>
                </a:solidFill>
                <a:effectLst/>
                <a:uLnTx/>
                <a:uFillTx/>
                <a:latin typeface="+mn-lt"/>
                <a:ea typeface="微软雅黑"/>
                <a:cs typeface="+mn-ea"/>
                <a:sym typeface="+mn-lt"/>
              </a:rPr>
              <a:t>WIND</a:t>
            </a:r>
            <a:r>
              <a:rPr kumimoji="0" lang="zh-CN" altLang="en-US" sz="1200" b="0" i="0" u="none" strike="noStrike" kern="1200" cap="none" spc="0" normalizeH="0" baseline="0" noProof="0" dirty="0">
                <a:ln>
                  <a:noFill/>
                </a:ln>
                <a:solidFill>
                  <a:srgbClr val="000000"/>
                </a:solidFill>
                <a:effectLst/>
                <a:uLnTx/>
                <a:uFillTx/>
                <a:latin typeface="+mn-lt"/>
                <a:ea typeface="微软雅黑"/>
                <a:cs typeface="+mn-ea"/>
                <a:sym typeface="+mn-lt"/>
              </a:rPr>
              <a:t>资讯</a:t>
            </a:r>
          </a:p>
        </p:txBody>
      </p:sp>
      <p:pic>
        <p:nvPicPr>
          <p:cNvPr id="7" name="图片 6">
            <a:extLst>
              <a:ext uri="{FF2B5EF4-FFF2-40B4-BE49-F238E27FC236}">
                <a16:creationId xmlns:a16="http://schemas.microsoft.com/office/drawing/2014/main" id="{2C1AD7AA-20D3-4949-B5B1-AD7AD15F09D5}"/>
              </a:ext>
            </a:extLst>
          </p:cNvPr>
          <p:cNvPicPr>
            <a:picLocks noChangeAspect="1"/>
          </p:cNvPicPr>
          <p:nvPr/>
        </p:nvPicPr>
        <p:blipFill>
          <a:blip r:embed="rId4"/>
          <a:stretch>
            <a:fillRect/>
          </a:stretch>
        </p:blipFill>
        <p:spPr>
          <a:xfrm>
            <a:off x="838350" y="2790092"/>
            <a:ext cx="4864927" cy="3516345"/>
          </a:xfrm>
          <a:prstGeom prst="rect">
            <a:avLst/>
          </a:prstGeom>
        </p:spPr>
      </p:pic>
      <p:pic>
        <p:nvPicPr>
          <p:cNvPr id="14" name="图片 13">
            <a:extLst>
              <a:ext uri="{FF2B5EF4-FFF2-40B4-BE49-F238E27FC236}">
                <a16:creationId xmlns:a16="http://schemas.microsoft.com/office/drawing/2014/main" id="{E2B53E7E-8CAD-4006-9652-6FCBB2DFB420}"/>
              </a:ext>
            </a:extLst>
          </p:cNvPr>
          <p:cNvPicPr>
            <a:picLocks noChangeAspect="1"/>
          </p:cNvPicPr>
          <p:nvPr/>
        </p:nvPicPr>
        <p:blipFill>
          <a:blip r:embed="rId5"/>
          <a:stretch>
            <a:fillRect/>
          </a:stretch>
        </p:blipFill>
        <p:spPr>
          <a:xfrm>
            <a:off x="5864949" y="2769588"/>
            <a:ext cx="5844458" cy="3536850"/>
          </a:xfrm>
          <a:prstGeom prst="rect">
            <a:avLst/>
          </a:prstGeom>
        </p:spPr>
      </p:pic>
      <p:sp>
        <p:nvSpPr>
          <p:cNvPr id="21" name="标题 3">
            <a:extLst>
              <a:ext uri="{FF2B5EF4-FFF2-40B4-BE49-F238E27FC236}">
                <a16:creationId xmlns:a16="http://schemas.microsoft.com/office/drawing/2014/main" id="{8E1B67DC-FFF7-4036-BFBF-7580F2121AE8}"/>
              </a:ext>
            </a:extLst>
          </p:cNvPr>
          <p:cNvSpPr txBox="1">
            <a:spLocks/>
          </p:cNvSpPr>
          <p:nvPr/>
        </p:nvSpPr>
        <p:spPr>
          <a:xfrm>
            <a:off x="434029" y="775603"/>
            <a:ext cx="9894847" cy="55551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i="0" kern="1200">
                <a:solidFill>
                  <a:schemeClr val="tx1"/>
                </a:solidFill>
                <a:latin typeface="+mj-lt"/>
                <a:ea typeface="+mj-ea"/>
                <a:cs typeface="+mj-cs"/>
              </a:defRPr>
            </a:lvl1pPr>
          </a:lstStyle>
          <a:p>
            <a:r>
              <a:rPr lang="en-US" altLang="zh-CN" sz="2800" b="1" dirty="0">
                <a:solidFill>
                  <a:srgbClr val="7030A0"/>
                </a:solidFill>
                <a:latin typeface="微软雅黑" panose="020B0503020204020204" charset="-122"/>
                <a:ea typeface="微软雅黑" panose="020B0503020204020204" charset="-122"/>
              </a:rPr>
              <a:t>3.1 </a:t>
            </a:r>
            <a:r>
              <a:rPr lang="zh-CN" altLang="en-US" sz="2800" b="1" dirty="0">
                <a:solidFill>
                  <a:srgbClr val="7030A0"/>
                </a:solidFill>
                <a:latin typeface="微软雅黑" panose="020B0503020204020204" charset="-122"/>
                <a:ea typeface="微软雅黑" panose="020B0503020204020204" charset="-122"/>
              </a:rPr>
              <a:t>经济增速见顶，通胀压力逐步显现</a:t>
            </a:r>
            <a:endParaRPr lang="zh-CN" altLang="zh-CN" sz="2800" b="1" dirty="0">
              <a:solidFill>
                <a:srgbClr val="7030A0"/>
              </a:solidFill>
              <a:latin typeface="微软雅黑" panose="020B0503020204020204" charset="-122"/>
              <a:ea typeface="微软雅黑" panose="020B0503020204020204" charset="-122"/>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灯片编号占位符 64"/>
          <p:cNvSpPr>
            <a:spLocks noGrp="1"/>
          </p:cNvSpPr>
          <p:nvPr>
            <p:ph type="sldNum" sz="quarter" idx="4294967295"/>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7025381-B7F7-4DFD-A5AF-1FFF34357F98}" type="slidenum">
              <a:rPr kumimoji="0" lang="en-US" altLang="en-US" sz="1800" b="0" i="0" u="none" strike="noStrike" kern="1200" cap="none" spc="0" normalizeH="0" baseline="0" noProof="0" smtClean="0">
                <a:ln>
                  <a:noFill/>
                </a:ln>
                <a:solidFill>
                  <a:prstClr val="black"/>
                </a:solidFill>
                <a:effectLst/>
                <a:uLnTx/>
                <a:uFillTx/>
                <a:latin typeface="+mn-lt"/>
                <a:ea typeface="微软雅黑"/>
                <a:cs typeface="+mn-ea"/>
                <a:sym typeface="+mn-lt"/>
              </a:rPr>
              <a:pPr marL="0" marR="0" lvl="0" indent="0" algn="l" defTabSz="914400" rtl="0" eaLnBrk="1" fontAlgn="auto" latinLnBrk="0" hangingPunct="1">
                <a:lnSpc>
                  <a:spcPct val="100000"/>
                </a:lnSpc>
                <a:spcBef>
                  <a:spcPts val="0"/>
                </a:spcBef>
                <a:spcAft>
                  <a:spcPts val="0"/>
                </a:spcAft>
                <a:buClrTx/>
                <a:buSzTx/>
                <a:buFontTx/>
                <a:buNone/>
                <a:tabLst/>
                <a:defRPr/>
              </a:pPr>
              <a:t>11</a:t>
            </a:fld>
            <a:endParaRPr kumimoji="0" lang="en-US" altLang="en-US" sz="1800" b="0" i="0" u="none" strike="noStrike" kern="1200" cap="none" spc="0" normalizeH="0" baseline="0" noProof="0">
              <a:ln>
                <a:noFill/>
              </a:ln>
              <a:solidFill>
                <a:prstClr val="black"/>
              </a:solidFill>
              <a:effectLst/>
              <a:uLnTx/>
              <a:uFillTx/>
              <a:latin typeface="+mn-lt"/>
              <a:ea typeface="微软雅黑"/>
              <a:cs typeface="+mn-ea"/>
              <a:sym typeface="+mn-lt"/>
            </a:endParaRPr>
          </a:p>
        </p:txBody>
      </p:sp>
      <p:sp>
        <p:nvSpPr>
          <p:cNvPr id="2" name="文本框 1"/>
          <p:cNvSpPr txBox="1"/>
          <p:nvPr/>
        </p:nvSpPr>
        <p:spPr>
          <a:xfrm>
            <a:off x="434029" y="778676"/>
            <a:ext cx="5921375" cy="523220"/>
          </a:xfrm>
          <a:prstGeom prst="rect">
            <a:avLst/>
          </a:prstGeom>
          <a:noFill/>
        </p:spPr>
        <p:txBody>
          <a:bodyPr wrap="square" rtlCol="0">
            <a:spAutoFit/>
          </a:bodyPr>
          <a:lstStyle>
            <a:defPPr>
              <a:defRPr lang="zh-CN"/>
            </a:defPPr>
            <a:lvl1pPr>
              <a:defRPr sz="2400" b="1">
                <a:solidFill>
                  <a:srgbClr val="7030A0"/>
                </a:solidFill>
                <a:cs typeface="+mn-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800" b="1" i="0" u="none" strike="noStrike" kern="1200" cap="none" spc="0" normalizeH="0" baseline="0" noProof="0" dirty="0">
                <a:ln>
                  <a:noFill/>
                </a:ln>
                <a:solidFill>
                  <a:srgbClr val="7030A0"/>
                </a:solidFill>
                <a:effectLst/>
                <a:uLnTx/>
                <a:uFillTx/>
                <a:latin typeface="+mj-ea"/>
                <a:ea typeface="+mj-ea"/>
                <a:sym typeface="+mn-lt"/>
              </a:rPr>
              <a:t>3.2 </a:t>
            </a:r>
            <a:r>
              <a:rPr kumimoji="0" lang="zh-CN" altLang="en-US" sz="2800" b="1" i="0" u="none" strike="noStrike" kern="1200" cap="none" spc="0" normalizeH="0" baseline="0" noProof="0" dirty="0">
                <a:ln>
                  <a:noFill/>
                </a:ln>
                <a:solidFill>
                  <a:srgbClr val="7030A0"/>
                </a:solidFill>
                <a:effectLst/>
                <a:uLnTx/>
                <a:uFillTx/>
                <a:latin typeface="+mj-ea"/>
                <a:ea typeface="+mj-ea"/>
                <a:sym typeface="+mn-lt"/>
              </a:rPr>
              <a:t>债券投资策略</a:t>
            </a:r>
            <a:r>
              <a:rPr kumimoji="0" lang="en-US" altLang="zh-CN" sz="2800" b="1" i="0" u="none" strike="noStrike" kern="1200" cap="none" spc="0" normalizeH="0" baseline="0" noProof="0" dirty="0">
                <a:ln>
                  <a:noFill/>
                </a:ln>
                <a:solidFill>
                  <a:srgbClr val="7030A0"/>
                </a:solidFill>
                <a:effectLst/>
                <a:uLnTx/>
                <a:uFillTx/>
                <a:latin typeface="+mj-ea"/>
                <a:ea typeface="+mj-ea"/>
                <a:sym typeface="+mn-lt"/>
              </a:rPr>
              <a:t>——</a:t>
            </a:r>
            <a:r>
              <a:rPr kumimoji="0" lang="zh-CN" altLang="en-US" sz="2800" b="1" i="0" u="none" strike="noStrike" kern="1200" cap="none" spc="0" normalizeH="0" baseline="0" noProof="0" dirty="0">
                <a:ln>
                  <a:noFill/>
                </a:ln>
                <a:solidFill>
                  <a:srgbClr val="7030A0"/>
                </a:solidFill>
                <a:effectLst/>
                <a:uLnTx/>
                <a:uFillTx/>
                <a:latin typeface="+mj-ea"/>
                <a:ea typeface="+mj-ea"/>
                <a:sym typeface="+mn-lt"/>
              </a:rPr>
              <a:t>配置</a:t>
            </a:r>
            <a:r>
              <a:rPr kumimoji="0" lang="en-US" altLang="zh-CN" sz="2800" b="1" i="0" u="none" strike="noStrike" kern="1200" cap="none" spc="0" normalizeH="0" baseline="0" noProof="0" dirty="0">
                <a:ln>
                  <a:noFill/>
                </a:ln>
                <a:solidFill>
                  <a:srgbClr val="7030A0"/>
                </a:solidFill>
                <a:effectLst/>
                <a:uLnTx/>
                <a:uFillTx/>
                <a:latin typeface="+mj-ea"/>
                <a:ea typeface="+mj-ea"/>
                <a:sym typeface="+mn-lt"/>
              </a:rPr>
              <a:t>+</a:t>
            </a:r>
            <a:r>
              <a:rPr kumimoji="0" lang="zh-CN" altLang="en-US" sz="2800" b="1" i="0" u="none" strike="noStrike" kern="1200" cap="none" spc="0" normalizeH="0" baseline="0" noProof="0" dirty="0">
                <a:ln>
                  <a:noFill/>
                </a:ln>
                <a:solidFill>
                  <a:srgbClr val="7030A0"/>
                </a:solidFill>
                <a:effectLst/>
                <a:uLnTx/>
                <a:uFillTx/>
                <a:latin typeface="+mj-ea"/>
                <a:ea typeface="+mj-ea"/>
                <a:sym typeface="+mn-lt"/>
              </a:rPr>
              <a:t>交易</a:t>
            </a:r>
          </a:p>
        </p:txBody>
      </p:sp>
      <p:sp>
        <p:nvSpPr>
          <p:cNvPr id="44" name="矩形 43"/>
          <p:cNvSpPr/>
          <p:nvPr/>
        </p:nvSpPr>
        <p:spPr>
          <a:xfrm>
            <a:off x="220680" y="762172"/>
            <a:ext cx="213349" cy="556229"/>
          </a:xfrm>
          <a:prstGeom prst="rect">
            <a:avLst/>
          </a:prstGeom>
          <a:solidFill>
            <a:srgbClr val="6A1586"/>
          </a:solidFill>
          <a:ln>
            <a:noFill/>
          </a:ln>
          <a:effectLst>
            <a:outerShdw blurRad="63500" algn="ctr" rotWithShape="0">
              <a:prstClr val="black">
                <a:alpha val="40000"/>
              </a:prstClr>
            </a:outerShdw>
          </a:effectLst>
        </p:spPr>
        <p:txBody>
          <a:bodyPr vert="horz" wrap="square" lIns="121920" tIns="60960" rIns="121920" bIns="6096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0" normalizeH="0" baseline="0" noProof="0">
              <a:ln>
                <a:noFill/>
              </a:ln>
              <a:solidFill>
                <a:srgbClr val="000000"/>
              </a:solidFill>
              <a:effectLst/>
              <a:uLnTx/>
              <a:uFillTx/>
              <a:latin typeface="+mn-lt"/>
              <a:ea typeface="微软雅黑"/>
              <a:cs typeface="+mn-ea"/>
              <a:sym typeface="+mn-lt"/>
            </a:endParaRPr>
          </a:p>
        </p:txBody>
      </p:sp>
      <p:pic>
        <p:nvPicPr>
          <p:cNvPr id="11" name="图片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27825" y="371149"/>
            <a:ext cx="1769325" cy="335290"/>
          </a:xfrm>
          <a:prstGeom prst="rect">
            <a:avLst/>
          </a:prstGeom>
          <a:solidFill>
            <a:schemeClr val="bg1"/>
          </a:solidFill>
        </p:spPr>
      </p:pic>
      <p:sp>
        <p:nvSpPr>
          <p:cNvPr id="4" name="文本框 3"/>
          <p:cNvSpPr txBox="1"/>
          <p:nvPr/>
        </p:nvSpPr>
        <p:spPr>
          <a:xfrm>
            <a:off x="9639935" y="104775"/>
            <a:ext cx="1891665" cy="3378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baseline="0" noProof="0">
                <a:ln>
                  <a:noFill/>
                </a:ln>
                <a:solidFill>
                  <a:srgbClr val="000000"/>
                </a:solidFill>
                <a:effectLst/>
                <a:uLnTx/>
                <a:uFillTx/>
                <a:latin typeface="+mn-lt"/>
                <a:ea typeface="微软雅黑"/>
                <a:cs typeface="+mn-ea"/>
                <a:sym typeface="+mn-lt"/>
              </a:rPr>
              <a:t>内部资料 注意保密</a:t>
            </a:r>
          </a:p>
        </p:txBody>
      </p:sp>
      <p:sp>
        <p:nvSpPr>
          <p:cNvPr id="18" name="文本框 17"/>
          <p:cNvSpPr txBox="1"/>
          <p:nvPr/>
        </p:nvSpPr>
        <p:spPr>
          <a:xfrm>
            <a:off x="434340" y="1210310"/>
            <a:ext cx="6490970" cy="205295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charset="0"/>
              <a:buChar char="n"/>
              <a:tabLst/>
              <a:defRPr/>
            </a:pPr>
            <a:r>
              <a:rPr kumimoji="0" lang="zh-CN" altLang="en-US" sz="1500" b="1" i="0" u="none" strike="noStrike" kern="1200" cap="none" spc="0" normalizeH="0" baseline="0" noProof="0" dirty="0">
                <a:ln>
                  <a:noFill/>
                </a:ln>
                <a:solidFill>
                  <a:srgbClr val="000000"/>
                </a:solidFill>
                <a:effectLst/>
                <a:uLnTx/>
                <a:uFillTx/>
                <a:latin typeface="+mn-lt"/>
                <a:ea typeface="微软雅黑"/>
                <a:cs typeface="+mn-ea"/>
                <a:sym typeface="+mn-lt"/>
              </a:rPr>
              <a:t>信用策略：</a:t>
            </a:r>
            <a:r>
              <a:rPr kumimoji="0" lang="zh-CN" altLang="en-US" sz="1500" b="1" i="0" u="none" strike="noStrike" kern="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sym typeface="+mn-ea"/>
              </a:rPr>
              <a:t>关键在于节奏，以及风险的释放程度。</a:t>
            </a:r>
          </a:p>
          <a:p>
            <a:pPr marL="0" marR="0" lvl="0" indent="0" algn="just" defTabSz="914400" rtl="0" eaLnBrk="1" fontAlgn="auto" latinLnBrk="0" hangingPunct="1">
              <a:lnSpc>
                <a:spcPct val="100000"/>
              </a:lnSpc>
              <a:spcBef>
                <a:spcPts val="0"/>
              </a:spcBef>
              <a:spcAft>
                <a:spcPts val="0"/>
              </a:spcAft>
              <a:buClrTx/>
              <a:buSzTx/>
              <a:buFont typeface="Wingdings" panose="05000000000000000000" charset="0"/>
              <a:buNone/>
              <a:tabLst/>
              <a:defRPr/>
            </a:pPr>
            <a:r>
              <a:rPr kumimoji="0" lang="zh-CN" altLang="en-US" sz="1500" b="0" i="0" u="none" strike="noStrike" kern="1200" cap="none" spc="0" normalizeH="0" baseline="0" noProof="0" dirty="0">
                <a:ln>
                  <a:noFill/>
                </a:ln>
                <a:solidFill>
                  <a:srgbClr val="000000"/>
                </a:solidFill>
                <a:effectLst/>
                <a:uLnTx/>
                <a:uFillTx/>
                <a:latin typeface="+mn-lt"/>
                <a:ea typeface="微软雅黑"/>
                <a:cs typeface="+mn-ea"/>
                <a:sym typeface="+mn-lt"/>
              </a:rPr>
              <a:t>从</a:t>
            </a:r>
            <a:r>
              <a:rPr kumimoji="0" lang="en-US" altLang="zh-CN" sz="1500" b="0" i="0" u="none" strike="noStrike" kern="1200" cap="none" spc="0" normalizeH="0" baseline="0" noProof="0" dirty="0">
                <a:ln>
                  <a:noFill/>
                </a:ln>
                <a:solidFill>
                  <a:srgbClr val="000000"/>
                </a:solidFill>
                <a:effectLst/>
                <a:uLnTx/>
                <a:uFillTx/>
                <a:latin typeface="+mn-lt"/>
                <a:ea typeface="微软雅黑"/>
                <a:cs typeface="+mn-ea"/>
                <a:sym typeface="+mn-lt"/>
              </a:rPr>
              <a:t>“</a:t>
            </a:r>
            <a:r>
              <a:rPr kumimoji="0" lang="zh-CN" altLang="en-US" sz="1500" b="0" i="0" u="none" strike="noStrike" kern="1200" cap="none" spc="0" normalizeH="0" baseline="0" noProof="0" dirty="0">
                <a:ln>
                  <a:noFill/>
                </a:ln>
                <a:solidFill>
                  <a:srgbClr val="000000"/>
                </a:solidFill>
                <a:effectLst/>
                <a:uLnTx/>
                <a:uFillTx/>
                <a:latin typeface="+mn-lt"/>
                <a:ea typeface="微软雅黑"/>
                <a:cs typeface="+mn-ea"/>
                <a:sym typeface="+mn-lt"/>
              </a:rPr>
              <a:t>放水</a:t>
            </a:r>
            <a:r>
              <a:rPr kumimoji="0" lang="en-US" altLang="zh-CN" sz="1500" b="0" i="0" u="none" strike="noStrike" kern="1200" cap="none" spc="0" normalizeH="0" baseline="0" noProof="0" dirty="0">
                <a:ln>
                  <a:noFill/>
                </a:ln>
                <a:solidFill>
                  <a:srgbClr val="000000"/>
                </a:solidFill>
                <a:effectLst/>
                <a:uLnTx/>
                <a:uFillTx/>
                <a:latin typeface="+mn-lt"/>
                <a:ea typeface="微软雅黑"/>
                <a:cs typeface="+mn-ea"/>
                <a:sym typeface="+mn-lt"/>
              </a:rPr>
              <a:t>”</a:t>
            </a:r>
            <a:r>
              <a:rPr kumimoji="0" lang="zh-CN" altLang="en-US" sz="1500" b="0" i="0" u="none" strike="noStrike" kern="1200" cap="none" spc="0" normalizeH="0" baseline="0" noProof="0" dirty="0">
                <a:ln>
                  <a:noFill/>
                </a:ln>
                <a:solidFill>
                  <a:srgbClr val="000000"/>
                </a:solidFill>
                <a:effectLst/>
                <a:uLnTx/>
                <a:uFillTx/>
                <a:latin typeface="+mn-lt"/>
                <a:ea typeface="微软雅黑"/>
                <a:cs typeface="+mn-ea"/>
                <a:sym typeface="+mn-lt"/>
              </a:rPr>
              <a:t>到逐渐</a:t>
            </a:r>
            <a:r>
              <a:rPr kumimoji="0" lang="en-US" altLang="zh-CN" sz="1500" b="0" i="0" u="none" strike="noStrike" kern="1200" cap="none" spc="0" normalizeH="0" baseline="0" noProof="0" dirty="0">
                <a:ln>
                  <a:noFill/>
                </a:ln>
                <a:solidFill>
                  <a:srgbClr val="000000"/>
                </a:solidFill>
                <a:effectLst/>
                <a:uLnTx/>
                <a:uFillTx/>
                <a:latin typeface="+mn-lt"/>
                <a:ea typeface="微软雅黑"/>
                <a:cs typeface="+mn-ea"/>
                <a:sym typeface="+mn-lt"/>
              </a:rPr>
              <a:t>“</a:t>
            </a:r>
            <a:r>
              <a:rPr kumimoji="0" lang="zh-CN" altLang="en-US" sz="1500" b="0" i="0" u="none" strike="noStrike" kern="1200" cap="none" spc="0" normalizeH="0" baseline="0" noProof="0" dirty="0">
                <a:ln>
                  <a:noFill/>
                </a:ln>
                <a:solidFill>
                  <a:srgbClr val="000000"/>
                </a:solidFill>
                <a:effectLst/>
                <a:uLnTx/>
                <a:uFillTx/>
                <a:latin typeface="+mn-lt"/>
                <a:ea typeface="微软雅黑"/>
                <a:cs typeface="+mn-ea"/>
                <a:sym typeface="+mn-lt"/>
              </a:rPr>
              <a:t>收水</a:t>
            </a:r>
            <a:r>
              <a:rPr kumimoji="0" lang="en-US" altLang="zh-CN" sz="1500" b="0" i="0" u="none" strike="noStrike" kern="1200" cap="none" spc="0" normalizeH="0" baseline="0" noProof="0" dirty="0">
                <a:ln>
                  <a:noFill/>
                </a:ln>
                <a:solidFill>
                  <a:srgbClr val="000000"/>
                </a:solidFill>
                <a:effectLst/>
                <a:uLnTx/>
                <a:uFillTx/>
                <a:latin typeface="+mn-lt"/>
                <a:ea typeface="微软雅黑"/>
                <a:cs typeface="+mn-ea"/>
                <a:sym typeface="+mn-lt"/>
              </a:rPr>
              <a:t>”</a:t>
            </a:r>
            <a:r>
              <a:rPr kumimoji="0" lang="zh-CN" altLang="en-US" sz="1500" b="0" i="0" u="none" strike="noStrike" kern="1200" cap="none" spc="0" normalizeH="0" baseline="0" noProof="0" dirty="0">
                <a:ln>
                  <a:noFill/>
                </a:ln>
                <a:solidFill>
                  <a:srgbClr val="000000"/>
                </a:solidFill>
                <a:effectLst/>
                <a:uLnTx/>
                <a:uFillTx/>
                <a:latin typeface="+mn-lt"/>
                <a:ea typeface="微软雅黑"/>
                <a:cs typeface="+mn-ea"/>
                <a:sym typeface="+mn-lt"/>
              </a:rPr>
              <a:t>，往往是信用风险事件增加的时段。</a:t>
            </a:r>
          </a:p>
          <a:p>
            <a:pPr marL="0" marR="0" lvl="0" indent="0" algn="just" defTabSz="914400" rtl="0" eaLnBrk="1" fontAlgn="auto" latinLnBrk="0" hangingPunct="1">
              <a:lnSpc>
                <a:spcPct val="100000"/>
              </a:lnSpc>
              <a:spcBef>
                <a:spcPts val="0"/>
              </a:spcBef>
              <a:spcAft>
                <a:spcPts val="0"/>
              </a:spcAft>
              <a:buClrTx/>
              <a:buSzTx/>
              <a:buFont typeface="Wingdings" panose="05000000000000000000" charset="0"/>
              <a:buNone/>
              <a:tabLst/>
              <a:defRPr/>
            </a:pPr>
            <a:r>
              <a:rPr kumimoji="0" lang="zh-CN" altLang="en-US" sz="1500" b="0" i="0" u="none" strike="noStrike" kern="1200" cap="none" spc="0" normalizeH="0" baseline="0" noProof="0" dirty="0">
                <a:ln>
                  <a:noFill/>
                </a:ln>
                <a:solidFill>
                  <a:srgbClr val="000000"/>
                </a:solidFill>
                <a:effectLst/>
                <a:uLnTx/>
                <a:uFillTx/>
                <a:latin typeface="+mn-lt"/>
                <a:ea typeface="微软雅黑"/>
                <a:cs typeface="+mn-ea"/>
                <a:sym typeface="+mn-lt"/>
              </a:rPr>
              <a:t>在当前市场风险偏好已经显著下降的背景下，高等级信用债收益率下行明显，当前并不具备太高的配置吸引力，反而可能在事件冲击下有估值风险。在久期策略确定性尚不高的前提下，票息策略仍值得重视，但当前高等级信用债收益率略偏低，因此组合在信用债部分会控制建仓节奏；结构上，推荐以中高等级信用债为主，少量仓位以高收益策略增厚收益的信用风险“哑铃”型配置构建组合。</a:t>
            </a:r>
            <a:endParaRPr kumimoji="0" lang="en-US" altLang="zh-CN" sz="1500" b="0" i="0" u="none" strike="noStrike" kern="1200" cap="none" spc="0" normalizeH="0" baseline="0" noProof="0" dirty="0">
              <a:ln>
                <a:noFill/>
              </a:ln>
              <a:solidFill>
                <a:srgbClr val="000000"/>
              </a:solidFill>
              <a:effectLst/>
              <a:uLnTx/>
              <a:uFillTx/>
              <a:latin typeface="+mn-lt"/>
              <a:ea typeface="微软雅黑"/>
              <a:cs typeface="+mn-ea"/>
              <a:sym typeface="+mn-lt"/>
            </a:endParaRPr>
          </a:p>
        </p:txBody>
      </p:sp>
      <p:sp>
        <p:nvSpPr>
          <p:cNvPr id="3" name="文本框 2"/>
          <p:cNvSpPr txBox="1"/>
          <p:nvPr/>
        </p:nvSpPr>
        <p:spPr>
          <a:xfrm>
            <a:off x="434340" y="4146550"/>
            <a:ext cx="11275060" cy="2168525"/>
          </a:xfrm>
          <a:prstGeom prst="rect">
            <a:avLst/>
          </a:prstGeom>
          <a:noFill/>
        </p:spPr>
        <p:txBody>
          <a:bodyPr wrap="square" rtlCol="0">
            <a:spAutoFit/>
          </a:bodyPr>
          <a:lstStyle/>
          <a:p>
            <a:pPr marL="285750" marR="0" lvl="0" indent="-285750" algn="just" defTabSz="914400" rtl="0" eaLnBrk="1" fontAlgn="auto" latinLnBrk="0" hangingPunct="1">
              <a:lnSpc>
                <a:spcPct val="100000"/>
              </a:lnSpc>
              <a:spcBef>
                <a:spcPts val="0"/>
              </a:spcBef>
              <a:spcAft>
                <a:spcPts val="0"/>
              </a:spcAft>
              <a:buClrTx/>
              <a:buSzTx/>
              <a:buFont typeface="Wingdings" panose="05000000000000000000" charset="0"/>
              <a:buChar char="n"/>
              <a:tabLst/>
              <a:defRPr/>
            </a:pPr>
            <a:r>
              <a:rPr kumimoji="0" lang="zh-CN" altLang="en-US" sz="1500" b="1" i="0" u="none" strike="noStrike" kern="1200" cap="none" spc="0" normalizeH="0" baseline="0" noProof="0" dirty="0">
                <a:ln>
                  <a:noFill/>
                </a:ln>
                <a:solidFill>
                  <a:srgbClr val="000000"/>
                </a:solidFill>
                <a:effectLst/>
                <a:uLnTx/>
                <a:uFillTx/>
                <a:latin typeface="+mn-lt"/>
                <a:ea typeface="微软雅黑"/>
                <a:cs typeface="+mn-ea"/>
                <a:sym typeface="+mn-lt"/>
              </a:rPr>
              <a:t>杠杆策略：</a:t>
            </a:r>
            <a:r>
              <a:rPr kumimoji="0" lang="zh-CN" altLang="en-US" sz="1500" b="0" i="0" u="none" strike="noStrike" kern="1200" cap="none" spc="0" normalizeH="0" baseline="0" noProof="0" dirty="0">
                <a:ln>
                  <a:noFill/>
                </a:ln>
                <a:solidFill>
                  <a:srgbClr val="000000"/>
                </a:solidFill>
                <a:effectLst/>
                <a:uLnTx/>
                <a:uFillTx/>
                <a:latin typeface="+mn-lt"/>
                <a:ea typeface="微软雅黑"/>
                <a:cs typeface="+mn-ea"/>
                <a:sym typeface="+mn-lt"/>
              </a:rPr>
              <a:t>本产品杠杆最高</a:t>
            </a:r>
            <a:r>
              <a:rPr kumimoji="0" lang="en-US" altLang="zh-CN" sz="1500" b="0" i="0" u="none" strike="noStrike" kern="1200" cap="none" spc="0" normalizeH="0" baseline="0" noProof="0" dirty="0">
                <a:ln>
                  <a:noFill/>
                </a:ln>
                <a:solidFill>
                  <a:srgbClr val="000000"/>
                </a:solidFill>
                <a:effectLst/>
                <a:uLnTx/>
                <a:uFillTx/>
                <a:latin typeface="+mn-lt"/>
                <a:ea typeface="微软雅黑"/>
                <a:cs typeface="+mn-ea"/>
                <a:sym typeface="+mn-lt"/>
              </a:rPr>
              <a:t>140%</a:t>
            </a:r>
            <a:r>
              <a:rPr kumimoji="0" lang="zh-CN" altLang="en-US" sz="1500" b="0" i="0" u="none" strike="noStrike" kern="1200" cap="none" spc="0" normalizeH="0" baseline="0" noProof="0" dirty="0">
                <a:ln>
                  <a:noFill/>
                </a:ln>
                <a:solidFill>
                  <a:srgbClr val="000000"/>
                </a:solidFill>
                <a:effectLst/>
                <a:uLnTx/>
                <a:uFillTx/>
                <a:latin typeface="+mn-lt"/>
                <a:ea typeface="微软雅黑"/>
                <a:cs typeface="+mn-ea"/>
                <a:sym typeface="+mn-lt"/>
              </a:rPr>
              <a:t>，几乎全部来自于债券部分，以初期债券配置比例按照</a:t>
            </a:r>
            <a:r>
              <a:rPr kumimoji="0" lang="en-US" altLang="zh-CN" sz="1500" b="0" i="0" u="none" strike="noStrike" kern="1200" cap="none" spc="0" normalizeH="0" baseline="0" noProof="0" dirty="0">
                <a:ln>
                  <a:noFill/>
                </a:ln>
                <a:solidFill>
                  <a:srgbClr val="000000"/>
                </a:solidFill>
                <a:effectLst/>
                <a:uLnTx/>
                <a:uFillTx/>
                <a:latin typeface="+mn-lt"/>
                <a:ea typeface="微软雅黑"/>
                <a:cs typeface="+mn-ea"/>
                <a:sym typeface="+mn-lt"/>
              </a:rPr>
              <a:t>40%</a:t>
            </a:r>
            <a:r>
              <a:rPr kumimoji="0" lang="zh-CN" altLang="en-US" sz="1500" b="0" i="0" u="none" strike="noStrike" kern="1200" cap="none" spc="0" normalizeH="0" baseline="0" noProof="0" dirty="0">
                <a:ln>
                  <a:noFill/>
                </a:ln>
                <a:solidFill>
                  <a:srgbClr val="000000"/>
                </a:solidFill>
                <a:effectLst/>
                <a:uLnTx/>
                <a:uFillTx/>
                <a:latin typeface="+mn-lt"/>
                <a:ea typeface="微软雅黑"/>
                <a:cs typeface="+mn-ea"/>
                <a:sym typeface="+mn-lt"/>
              </a:rPr>
              <a:t>的中枢计算，债券部分最高可以实现杠杆</a:t>
            </a:r>
            <a:r>
              <a:rPr kumimoji="0" lang="en-US" altLang="zh-CN" sz="1500" b="0" i="0" u="none" strike="noStrike" kern="1200" cap="none" spc="0" normalizeH="0" baseline="0" noProof="0" dirty="0">
                <a:ln>
                  <a:noFill/>
                </a:ln>
                <a:solidFill>
                  <a:srgbClr val="000000"/>
                </a:solidFill>
                <a:effectLst/>
                <a:uLnTx/>
                <a:uFillTx/>
                <a:latin typeface="+mn-lt"/>
                <a:ea typeface="微软雅黑"/>
                <a:cs typeface="+mn-ea"/>
                <a:sym typeface="+mn-lt"/>
              </a:rPr>
              <a:t>200%</a:t>
            </a:r>
            <a:r>
              <a:rPr kumimoji="0" lang="zh-CN" altLang="en-US" sz="1500" b="0" i="0" u="none" strike="noStrike" kern="1200" cap="none" spc="0" normalizeH="0" baseline="0" noProof="0" dirty="0">
                <a:ln>
                  <a:noFill/>
                </a:ln>
                <a:solidFill>
                  <a:srgbClr val="000000"/>
                </a:solidFill>
                <a:effectLst/>
                <a:uLnTx/>
                <a:uFillTx/>
                <a:latin typeface="+mn-lt"/>
                <a:ea typeface="微软雅黑"/>
                <a:cs typeface="+mn-ea"/>
                <a:sym typeface="+mn-lt"/>
              </a:rPr>
              <a:t>，实际操作中，债券部分将维持</a:t>
            </a:r>
            <a:r>
              <a:rPr kumimoji="0" lang="en-US" altLang="zh-CN" sz="1500" b="0" i="0" u="none" strike="noStrike" kern="1200" cap="none" spc="0" normalizeH="0" baseline="0" noProof="0" dirty="0">
                <a:ln>
                  <a:noFill/>
                </a:ln>
                <a:solidFill>
                  <a:srgbClr val="000000"/>
                </a:solidFill>
                <a:effectLst/>
                <a:uLnTx/>
                <a:uFillTx/>
                <a:latin typeface="+mn-lt"/>
                <a:ea typeface="微软雅黑"/>
                <a:cs typeface="+mn-ea"/>
                <a:sym typeface="+mn-lt"/>
              </a:rPr>
              <a:t>120%</a:t>
            </a:r>
            <a:r>
              <a:rPr kumimoji="0" lang="zh-CN" altLang="en-US" sz="1500" b="0" i="0" u="none" strike="noStrike" kern="1200" cap="none" spc="0" normalizeH="0" baseline="0" noProof="0" dirty="0">
                <a:ln>
                  <a:noFill/>
                </a:ln>
                <a:solidFill>
                  <a:srgbClr val="000000"/>
                </a:solidFill>
                <a:effectLst/>
                <a:uLnTx/>
                <a:uFillTx/>
                <a:latin typeface="+mn-lt"/>
                <a:ea typeface="微软雅黑"/>
                <a:cs typeface="+mn-ea"/>
                <a:sym typeface="+mn-lt"/>
              </a:rPr>
              <a:t>左右的杠杆率，预留杠杆空间，一方面应对流动性，另一方面预留部分空间等待上述信用策略所述的更好的配置时点，以及择时开展波段交易。</a:t>
            </a:r>
            <a:endParaRPr kumimoji="0" lang="en-US" altLang="zh-CN" sz="1500" b="0" i="0" u="none" strike="noStrike" kern="1200" cap="none" spc="0" normalizeH="0" baseline="0" noProof="0" dirty="0">
              <a:ln>
                <a:noFill/>
              </a:ln>
              <a:solidFill>
                <a:srgbClr val="000000"/>
              </a:solidFill>
              <a:effectLst/>
              <a:uLnTx/>
              <a:uFillTx/>
              <a:latin typeface="+mn-lt"/>
              <a:ea typeface="微软雅黑"/>
              <a:cs typeface="+mn-ea"/>
              <a:sym typeface="+mn-lt"/>
            </a:endParaRPr>
          </a:p>
          <a:p>
            <a:pPr marL="285750" marR="0" lvl="0" indent="-285750" algn="just" defTabSz="914400" rtl="0" eaLnBrk="1" fontAlgn="auto" latinLnBrk="0" hangingPunct="1">
              <a:lnSpc>
                <a:spcPct val="100000"/>
              </a:lnSpc>
              <a:spcBef>
                <a:spcPts val="0"/>
              </a:spcBef>
              <a:spcAft>
                <a:spcPts val="0"/>
              </a:spcAft>
              <a:buClrTx/>
              <a:buSzTx/>
              <a:buFont typeface="Wingdings" panose="05000000000000000000" charset="0"/>
              <a:buChar char="n"/>
              <a:tabLst/>
              <a:defRPr/>
            </a:pPr>
            <a:endParaRPr kumimoji="0" lang="en-US" altLang="zh-CN" sz="1500" b="0" i="0" u="none" strike="noStrike" kern="1200" cap="none" spc="0" normalizeH="0" baseline="0" noProof="0" dirty="0">
              <a:ln>
                <a:noFill/>
              </a:ln>
              <a:solidFill>
                <a:srgbClr val="000000"/>
              </a:solidFill>
              <a:effectLst/>
              <a:uLnTx/>
              <a:uFillTx/>
              <a:latin typeface="+mn-lt"/>
              <a:ea typeface="微软雅黑"/>
              <a:cs typeface="+mn-ea"/>
              <a:sym typeface="+mn-lt"/>
            </a:endParaRPr>
          </a:p>
          <a:p>
            <a:pPr marL="285750" marR="0" lvl="0" indent="-285750" algn="just" defTabSz="914400" rtl="0" eaLnBrk="1" fontAlgn="auto" latinLnBrk="0" hangingPunct="1">
              <a:lnSpc>
                <a:spcPct val="100000"/>
              </a:lnSpc>
              <a:spcBef>
                <a:spcPts val="0"/>
              </a:spcBef>
              <a:spcAft>
                <a:spcPts val="0"/>
              </a:spcAft>
              <a:buClrTx/>
              <a:buSzTx/>
              <a:buFont typeface="Wingdings" panose="05000000000000000000" charset="0"/>
              <a:buChar char="n"/>
              <a:tabLst/>
              <a:defRPr/>
            </a:pPr>
            <a:r>
              <a:rPr kumimoji="0" lang="zh-CN" altLang="en-US" sz="1500" b="1" i="0" u="none" strike="noStrike" kern="1200" cap="none" spc="0" normalizeH="0" baseline="0" noProof="0" dirty="0">
                <a:ln>
                  <a:noFill/>
                </a:ln>
                <a:solidFill>
                  <a:srgbClr val="000000"/>
                </a:solidFill>
                <a:effectLst/>
                <a:uLnTx/>
                <a:uFillTx/>
                <a:latin typeface="+mn-lt"/>
                <a:ea typeface="微软雅黑"/>
                <a:cs typeface="+mn-ea"/>
                <a:sym typeface="+mn-lt"/>
              </a:rPr>
              <a:t>久期策略：</a:t>
            </a:r>
            <a:r>
              <a:rPr kumimoji="0" lang="zh-CN" altLang="en-US" sz="1500" b="0" i="0" u="none" strike="noStrike" kern="1200" cap="none" spc="0" normalizeH="0" baseline="0" noProof="0" dirty="0">
                <a:ln>
                  <a:noFill/>
                </a:ln>
                <a:solidFill>
                  <a:srgbClr val="000000"/>
                </a:solidFill>
                <a:effectLst/>
                <a:uLnTx/>
                <a:uFillTx/>
                <a:latin typeface="+mn-lt"/>
                <a:ea typeface="微软雅黑"/>
                <a:cs typeface="+mn-ea"/>
                <a:sym typeface="+mn-lt"/>
              </a:rPr>
              <a:t>当前利率较高点有所回落，信用利差处于偏低水平，但中期看利率水平仍有吸引力，因此久期策略性价比中等偏低。产品封闭一年后开放时还有一定骑乘，因此产品建仓初期计划保持</a:t>
            </a:r>
            <a:r>
              <a:rPr kumimoji="0" lang="en-US" altLang="zh-CN" sz="1500" b="0" i="0" u="none" strike="noStrike" kern="1200" cap="none" spc="0" normalizeH="0" baseline="0" noProof="0" dirty="0">
                <a:ln>
                  <a:noFill/>
                </a:ln>
                <a:solidFill>
                  <a:srgbClr val="000000"/>
                </a:solidFill>
                <a:effectLst/>
                <a:uLnTx/>
                <a:uFillTx/>
                <a:latin typeface="+mn-lt"/>
                <a:ea typeface="微软雅黑"/>
                <a:cs typeface="+mn-ea"/>
                <a:sym typeface="+mn-lt"/>
              </a:rPr>
              <a:t>2</a:t>
            </a:r>
            <a:r>
              <a:rPr kumimoji="0" lang="zh-CN" altLang="en-US" sz="1500" b="0" i="0" u="none" strike="noStrike" kern="1200" cap="none" spc="0" normalizeH="0" baseline="0" noProof="0" dirty="0">
                <a:ln>
                  <a:noFill/>
                </a:ln>
                <a:solidFill>
                  <a:srgbClr val="000000"/>
                </a:solidFill>
                <a:effectLst/>
                <a:uLnTx/>
                <a:uFillTx/>
                <a:latin typeface="+mn-lt"/>
                <a:ea typeface="微软雅黑"/>
                <a:cs typeface="+mn-ea"/>
                <a:sym typeface="+mn-lt"/>
              </a:rPr>
              <a:t>年以内的平层久期并择机增加。</a:t>
            </a:r>
            <a:endParaRPr kumimoji="0" lang="en-US" altLang="zh-CN" sz="1500" b="0" i="0" u="none" strike="noStrike" kern="1200" cap="none" spc="0" normalizeH="0" baseline="0" noProof="0" dirty="0">
              <a:ln>
                <a:noFill/>
              </a:ln>
              <a:solidFill>
                <a:srgbClr val="000000"/>
              </a:solidFill>
              <a:effectLst/>
              <a:uLnTx/>
              <a:uFillTx/>
              <a:latin typeface="+mn-lt"/>
              <a:ea typeface="微软雅黑"/>
              <a:cs typeface="+mn-ea"/>
              <a:sym typeface="+mn-lt"/>
            </a:endParaRPr>
          </a:p>
          <a:p>
            <a:pPr marL="285750" marR="0" lvl="0" indent="-285750" algn="just" defTabSz="914400" rtl="0" eaLnBrk="1" fontAlgn="auto" latinLnBrk="0" hangingPunct="1">
              <a:lnSpc>
                <a:spcPct val="100000"/>
              </a:lnSpc>
              <a:spcBef>
                <a:spcPts val="0"/>
              </a:spcBef>
              <a:spcAft>
                <a:spcPts val="0"/>
              </a:spcAft>
              <a:buClrTx/>
              <a:buSzTx/>
              <a:buFont typeface="Wingdings" panose="05000000000000000000" charset="0"/>
              <a:buChar char="n"/>
              <a:tabLst/>
              <a:defRPr/>
            </a:pPr>
            <a:endParaRPr kumimoji="0" lang="en-US" altLang="zh-CN" sz="1500" b="0" i="0" u="none" strike="noStrike" kern="1200" cap="none" spc="0" normalizeH="0" baseline="0" noProof="0" dirty="0">
              <a:ln>
                <a:noFill/>
              </a:ln>
              <a:solidFill>
                <a:srgbClr val="000000"/>
              </a:solidFill>
              <a:effectLst/>
              <a:uLnTx/>
              <a:uFillTx/>
              <a:latin typeface="+mn-lt"/>
              <a:ea typeface="微软雅黑"/>
              <a:cs typeface="+mn-ea"/>
              <a:sym typeface="+mn-lt"/>
            </a:endParaRPr>
          </a:p>
          <a:p>
            <a:pPr marL="285750" marR="0" lvl="0" indent="-285750" algn="just" defTabSz="914400" rtl="0" eaLnBrk="1" fontAlgn="auto" latinLnBrk="0" hangingPunct="1">
              <a:lnSpc>
                <a:spcPct val="100000"/>
              </a:lnSpc>
              <a:spcBef>
                <a:spcPts val="0"/>
              </a:spcBef>
              <a:spcAft>
                <a:spcPts val="0"/>
              </a:spcAft>
              <a:buClrTx/>
              <a:buSzTx/>
              <a:buFont typeface="Wingdings" panose="05000000000000000000" charset="0"/>
              <a:buChar char="n"/>
              <a:tabLst/>
              <a:defRPr/>
            </a:pPr>
            <a:r>
              <a:rPr kumimoji="0" lang="zh-CN" altLang="en-US" sz="1500" b="1" i="0" u="none" strike="noStrike" kern="1200" cap="none" spc="0" normalizeH="0" baseline="0" noProof="0" dirty="0">
                <a:ln>
                  <a:noFill/>
                </a:ln>
                <a:solidFill>
                  <a:srgbClr val="000000"/>
                </a:solidFill>
                <a:effectLst/>
                <a:uLnTx/>
                <a:uFillTx/>
                <a:latin typeface="+mn-lt"/>
                <a:ea typeface="微软雅黑"/>
                <a:cs typeface="+mn-ea"/>
                <a:sym typeface="+mn-lt"/>
              </a:rPr>
              <a:t>波段交易：</a:t>
            </a:r>
            <a:r>
              <a:rPr kumimoji="0" lang="zh-CN" altLang="en-US" sz="1500" b="0" i="0" u="none" strike="noStrike" kern="1200" cap="none" spc="0" normalizeH="0" baseline="0" noProof="0" dirty="0">
                <a:ln>
                  <a:noFill/>
                </a:ln>
                <a:solidFill>
                  <a:srgbClr val="000000"/>
                </a:solidFill>
                <a:effectLst/>
                <a:uLnTx/>
                <a:uFillTx/>
                <a:latin typeface="+mn-lt"/>
                <a:ea typeface="微软雅黑"/>
                <a:cs typeface="+mn-ea"/>
                <a:sym typeface="+mn-lt"/>
              </a:rPr>
              <a:t>考虑到基本面韧性，大规模增加配置还需稍加等待，可以视产品成立时的利率区间逐渐采取倒金字塔模式建仓。以当前利率水平看，一年维度下，市场利率经历调整后有配置价值。</a:t>
            </a:r>
          </a:p>
        </p:txBody>
      </p:sp>
      <p:sp>
        <p:nvSpPr>
          <p:cNvPr id="5" name="线形标注 1(带强调线) 4"/>
          <p:cNvSpPr/>
          <p:nvPr/>
        </p:nvSpPr>
        <p:spPr>
          <a:xfrm>
            <a:off x="7406005" y="976630"/>
            <a:ext cx="4627880" cy="2079625"/>
          </a:xfrm>
          <a:prstGeom prst="accentCallout1">
            <a:avLst>
              <a:gd name="adj1" fmla="val 18750"/>
              <a:gd name="adj2" fmla="val -8333"/>
              <a:gd name="adj3" fmla="val 18780"/>
              <a:gd name="adj4" fmla="val 7491"/>
            </a:avLst>
          </a:prstGeom>
          <a:solidFill>
            <a:sysClr val="window" lastClr="FFFFFF"/>
          </a:solidFill>
          <a:ln w="22225" cap="flat" cmpd="sng" algn="ctr">
            <a:solidFill>
              <a:srgbClr val="6B1689"/>
            </a:solidFill>
            <a:prstDash val="solid"/>
            <a:miter lim="800000"/>
          </a:ln>
        </p:spPr>
        <p:txBody>
          <a:bodyPr lIns="54610" tIns="54610" rIns="54610" bIns="54610" anchor="ctr"/>
          <a:lstStyle/>
          <a:p>
            <a:pPr marL="39624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srgbClr val="6B1689"/>
                </a:solidFill>
                <a:effectLst/>
                <a:uLnTx/>
                <a:uFillTx/>
                <a:latin typeface="微软雅黑" panose="020B0503020204020204" pitchFamily="34" charset="-122"/>
                <a:ea typeface="微软雅黑" panose="020B0503020204020204" pitchFamily="34" charset="-122"/>
                <a:cs typeface="+mn-cs"/>
                <a:sym typeface="+mn-ea"/>
              </a:rPr>
              <a:t>经济发展的长周期视角：</a:t>
            </a:r>
          </a:p>
          <a:p>
            <a:pPr marL="39624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600" b="1" i="0" u="none" strike="noStrike" kern="0" cap="none" spc="0" normalizeH="0" baseline="0" noProof="0" dirty="0">
              <a:ln>
                <a:noFill/>
              </a:ln>
              <a:solidFill>
                <a:srgbClr val="6B1689"/>
              </a:solidFill>
              <a:effectLst/>
              <a:uLnTx/>
              <a:uFillTx/>
              <a:latin typeface="微软雅黑" panose="020B0503020204020204" pitchFamily="34" charset="-122"/>
              <a:ea typeface="微软雅黑" panose="020B0503020204020204" pitchFamily="34" charset="-122"/>
              <a:cs typeface="+mn-cs"/>
              <a:sym typeface="+mn-ea"/>
            </a:endParaRPr>
          </a:p>
          <a:p>
            <a:pPr marL="39624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600" b="1" i="0" u="none" strike="noStrike" kern="0" cap="none" spc="0" normalizeH="0" baseline="0" noProof="0" dirty="0">
                <a:ln>
                  <a:noFill/>
                </a:ln>
                <a:solidFill>
                  <a:srgbClr val="6B1689"/>
                </a:solidFill>
                <a:effectLst/>
                <a:uLnTx/>
                <a:uFillTx/>
                <a:latin typeface="微软雅黑" panose="020B0503020204020204" pitchFamily="34" charset="-122"/>
                <a:ea typeface="微软雅黑" panose="020B0503020204020204" pitchFamily="34" charset="-122"/>
                <a:cs typeface="+mn-cs"/>
                <a:sym typeface="+mn-ea"/>
              </a:rPr>
              <a:t>1</a:t>
            </a:r>
            <a:r>
              <a:rPr kumimoji="0" lang="zh-CN" altLang="en-US" sz="1600" b="1" i="0" u="none" strike="noStrike" kern="0" cap="none" spc="0" normalizeH="0" baseline="0" noProof="0" dirty="0">
                <a:ln>
                  <a:noFill/>
                </a:ln>
                <a:solidFill>
                  <a:srgbClr val="6B1689"/>
                </a:solidFill>
                <a:effectLst/>
                <a:uLnTx/>
                <a:uFillTx/>
                <a:latin typeface="微软雅黑" panose="020B0503020204020204" pitchFamily="34" charset="-122"/>
                <a:ea typeface="微软雅黑" panose="020B0503020204020204" pitchFamily="34" charset="-122"/>
                <a:cs typeface="+mn-cs"/>
                <a:sym typeface="+mn-ea"/>
              </a:rPr>
              <a:t>、</a:t>
            </a:r>
            <a:r>
              <a:rPr kumimoji="0" lang="en-US" altLang="zh-CN" sz="1600" b="1" i="0" u="none" strike="noStrike" kern="0" cap="none" spc="0" normalizeH="0" baseline="0" noProof="0" dirty="0">
                <a:ln>
                  <a:noFill/>
                </a:ln>
                <a:solidFill>
                  <a:srgbClr val="6B1689"/>
                </a:solidFill>
                <a:effectLst/>
                <a:uLnTx/>
                <a:uFillTx/>
                <a:latin typeface="微软雅黑" panose="020B0503020204020204" pitchFamily="34" charset="-122"/>
                <a:ea typeface="微软雅黑" panose="020B0503020204020204" pitchFamily="34" charset="-122"/>
                <a:cs typeface="+mn-cs"/>
                <a:sym typeface="+mn-ea"/>
              </a:rPr>
              <a:t>2001-2009</a:t>
            </a:r>
            <a:r>
              <a:rPr kumimoji="0" lang="zh-CN" altLang="en-US" sz="1600" b="1" i="0" u="none" strike="noStrike" kern="0" cap="none" spc="0" normalizeH="0" baseline="0" noProof="0" dirty="0">
                <a:ln>
                  <a:noFill/>
                </a:ln>
                <a:solidFill>
                  <a:srgbClr val="6B1689"/>
                </a:solidFill>
                <a:effectLst/>
                <a:uLnTx/>
                <a:uFillTx/>
                <a:latin typeface="微软雅黑" panose="020B0503020204020204" pitchFamily="34" charset="-122"/>
                <a:ea typeface="微软雅黑" panose="020B0503020204020204" pitchFamily="34" charset="-122"/>
                <a:cs typeface="+mn-cs"/>
                <a:sym typeface="+mn-ea"/>
              </a:rPr>
              <a:t>，</a:t>
            </a:r>
            <a:r>
              <a:rPr kumimoji="0" lang="en-US" altLang="zh-CN" sz="1600" b="1" i="0" u="none" strike="noStrike" kern="0" cap="none" spc="0" normalizeH="0" baseline="0" noProof="0" dirty="0">
                <a:ln>
                  <a:noFill/>
                </a:ln>
                <a:solidFill>
                  <a:srgbClr val="6B1689"/>
                </a:solidFill>
                <a:effectLst/>
                <a:uLnTx/>
                <a:uFillTx/>
                <a:latin typeface="微软雅黑" panose="020B0503020204020204" pitchFamily="34" charset="-122"/>
                <a:ea typeface="微软雅黑" panose="020B0503020204020204" pitchFamily="34" charset="-122"/>
                <a:cs typeface="+mn-cs"/>
                <a:sym typeface="+mn-ea"/>
              </a:rPr>
              <a:t>WTO</a:t>
            </a:r>
            <a:r>
              <a:rPr kumimoji="0" lang="zh-CN" altLang="en-US" sz="1600" b="1" i="0" u="none" strike="noStrike" kern="0" cap="none" spc="0" normalizeH="0" baseline="0" noProof="0" dirty="0">
                <a:ln>
                  <a:noFill/>
                </a:ln>
                <a:solidFill>
                  <a:srgbClr val="6B1689"/>
                </a:solidFill>
                <a:effectLst/>
                <a:uLnTx/>
                <a:uFillTx/>
                <a:latin typeface="微软雅黑" panose="020B0503020204020204" pitchFamily="34" charset="-122"/>
                <a:ea typeface="微软雅黑" panose="020B0503020204020204" pitchFamily="34" charset="-122"/>
                <a:cs typeface="+mn-cs"/>
                <a:sym typeface="+mn-ea"/>
              </a:rPr>
              <a:t>，盈利驱动；</a:t>
            </a:r>
          </a:p>
          <a:p>
            <a:pPr marL="39624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600" b="1" i="0" u="none" strike="noStrike" kern="0" cap="none" spc="0" normalizeH="0" baseline="0" noProof="0" dirty="0">
              <a:ln>
                <a:noFill/>
              </a:ln>
              <a:solidFill>
                <a:srgbClr val="6B1689"/>
              </a:solidFill>
              <a:effectLst/>
              <a:uLnTx/>
              <a:uFillTx/>
              <a:latin typeface="微软雅黑" panose="020B0503020204020204" pitchFamily="34" charset="-122"/>
              <a:ea typeface="微软雅黑" panose="020B0503020204020204" pitchFamily="34" charset="-122"/>
              <a:cs typeface="+mn-cs"/>
              <a:sym typeface="+mn-ea"/>
            </a:endParaRPr>
          </a:p>
          <a:p>
            <a:pPr marL="39624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600" b="1" i="0" u="none" strike="noStrike" kern="0" cap="none" spc="0" normalizeH="0" baseline="0" noProof="0" dirty="0">
                <a:ln>
                  <a:noFill/>
                </a:ln>
                <a:solidFill>
                  <a:srgbClr val="6B1689"/>
                </a:solidFill>
                <a:effectLst/>
                <a:uLnTx/>
                <a:uFillTx/>
                <a:latin typeface="微软雅黑" panose="020B0503020204020204" pitchFamily="34" charset="-122"/>
                <a:ea typeface="微软雅黑" panose="020B0503020204020204" pitchFamily="34" charset="-122"/>
                <a:cs typeface="+mn-cs"/>
                <a:sym typeface="+mn-ea"/>
              </a:rPr>
              <a:t>2</a:t>
            </a:r>
            <a:r>
              <a:rPr kumimoji="0" lang="zh-CN" altLang="en-US" sz="1600" b="1" i="0" u="none" strike="noStrike" kern="0" cap="none" spc="0" normalizeH="0" baseline="0" noProof="0" dirty="0">
                <a:ln>
                  <a:noFill/>
                </a:ln>
                <a:solidFill>
                  <a:srgbClr val="6B1689"/>
                </a:solidFill>
                <a:effectLst/>
                <a:uLnTx/>
                <a:uFillTx/>
                <a:latin typeface="微软雅黑" panose="020B0503020204020204" pitchFamily="34" charset="-122"/>
                <a:ea typeface="微软雅黑" panose="020B0503020204020204" pitchFamily="34" charset="-122"/>
                <a:cs typeface="+mn-cs"/>
                <a:sym typeface="+mn-ea"/>
              </a:rPr>
              <a:t>、</a:t>
            </a:r>
            <a:r>
              <a:rPr kumimoji="0" lang="en-US" altLang="zh-CN" sz="1600" b="1" i="0" u="none" strike="noStrike" kern="0" cap="none" spc="0" normalizeH="0" baseline="0" noProof="0" dirty="0">
                <a:ln>
                  <a:noFill/>
                </a:ln>
                <a:solidFill>
                  <a:srgbClr val="6B1689"/>
                </a:solidFill>
                <a:effectLst/>
                <a:uLnTx/>
                <a:uFillTx/>
                <a:latin typeface="微软雅黑" panose="020B0503020204020204" pitchFamily="34" charset="-122"/>
                <a:ea typeface="微软雅黑" panose="020B0503020204020204" pitchFamily="34" charset="-122"/>
                <a:cs typeface="+mn-cs"/>
                <a:sym typeface="+mn-ea"/>
              </a:rPr>
              <a:t>2009-2016</a:t>
            </a:r>
            <a:r>
              <a:rPr kumimoji="0" lang="zh-CN" altLang="en-US" sz="1600" b="1" i="0" u="none" strike="noStrike" kern="0" cap="none" spc="0" normalizeH="0" baseline="0" noProof="0" dirty="0">
                <a:ln>
                  <a:noFill/>
                </a:ln>
                <a:solidFill>
                  <a:srgbClr val="6B1689"/>
                </a:solidFill>
                <a:effectLst/>
                <a:uLnTx/>
                <a:uFillTx/>
                <a:latin typeface="微软雅黑" panose="020B0503020204020204" pitchFamily="34" charset="-122"/>
                <a:ea typeface="微软雅黑" panose="020B0503020204020204" pitchFamily="34" charset="-122"/>
                <a:cs typeface="+mn-cs"/>
                <a:sym typeface="+mn-ea"/>
              </a:rPr>
              <a:t>，债务驱动，地产基建；</a:t>
            </a:r>
          </a:p>
          <a:p>
            <a:pPr marL="39624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600" b="1" i="0" u="none" strike="noStrike" kern="0" cap="none" spc="0" normalizeH="0" baseline="0" noProof="0" dirty="0">
              <a:ln>
                <a:noFill/>
              </a:ln>
              <a:solidFill>
                <a:srgbClr val="6B1689"/>
              </a:solidFill>
              <a:effectLst/>
              <a:uLnTx/>
              <a:uFillTx/>
              <a:latin typeface="微软雅黑" panose="020B0503020204020204" pitchFamily="34" charset="-122"/>
              <a:ea typeface="微软雅黑" panose="020B0503020204020204" pitchFamily="34" charset="-122"/>
              <a:cs typeface="+mn-cs"/>
              <a:sym typeface="+mn-ea"/>
            </a:endParaRPr>
          </a:p>
          <a:p>
            <a:pPr marL="39624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600" b="1" i="0" u="none" strike="noStrike" kern="0" cap="none" spc="0" normalizeH="0" baseline="0" noProof="0" dirty="0">
                <a:ln>
                  <a:noFill/>
                </a:ln>
                <a:solidFill>
                  <a:srgbClr val="6B1689"/>
                </a:solidFill>
                <a:effectLst/>
                <a:uLnTx/>
                <a:uFillTx/>
                <a:latin typeface="微软雅黑" panose="020B0503020204020204" pitchFamily="34" charset="-122"/>
                <a:ea typeface="微软雅黑" panose="020B0503020204020204" pitchFamily="34" charset="-122"/>
                <a:cs typeface="+mn-cs"/>
                <a:sym typeface="+mn-ea"/>
              </a:rPr>
              <a:t>3</a:t>
            </a:r>
            <a:r>
              <a:rPr kumimoji="0" lang="zh-CN" altLang="en-US" sz="1600" b="1" i="0" u="none" strike="noStrike" kern="0" cap="none" spc="0" normalizeH="0" baseline="0" noProof="0" dirty="0">
                <a:ln>
                  <a:noFill/>
                </a:ln>
                <a:solidFill>
                  <a:srgbClr val="6B1689"/>
                </a:solidFill>
                <a:effectLst/>
                <a:uLnTx/>
                <a:uFillTx/>
                <a:latin typeface="微软雅黑" panose="020B0503020204020204" pitchFamily="34" charset="-122"/>
                <a:ea typeface="微软雅黑" panose="020B0503020204020204" pitchFamily="34" charset="-122"/>
                <a:cs typeface="+mn-cs"/>
                <a:sym typeface="+mn-ea"/>
              </a:rPr>
              <a:t>、</a:t>
            </a:r>
            <a:r>
              <a:rPr kumimoji="0" lang="en-US" altLang="zh-CN" sz="1600" b="1" i="0" u="none" strike="noStrike" kern="0" cap="none" spc="0" normalizeH="0" baseline="0" noProof="0" dirty="0">
                <a:ln>
                  <a:noFill/>
                </a:ln>
                <a:solidFill>
                  <a:srgbClr val="6B1689"/>
                </a:solidFill>
                <a:effectLst/>
                <a:uLnTx/>
                <a:uFillTx/>
                <a:latin typeface="微软雅黑" panose="020B0503020204020204" pitchFamily="34" charset="-122"/>
                <a:ea typeface="微软雅黑" panose="020B0503020204020204" pitchFamily="34" charset="-122"/>
                <a:cs typeface="+mn-cs"/>
                <a:sym typeface="+mn-ea"/>
              </a:rPr>
              <a:t>2016-2021</a:t>
            </a:r>
            <a:r>
              <a:rPr kumimoji="0" lang="zh-CN" altLang="en-US" sz="1600" b="1" i="0" u="none" strike="noStrike" kern="0" cap="none" spc="0" normalizeH="0" baseline="0" noProof="0" dirty="0">
                <a:ln>
                  <a:noFill/>
                </a:ln>
                <a:solidFill>
                  <a:srgbClr val="6B1689"/>
                </a:solidFill>
                <a:effectLst/>
                <a:uLnTx/>
                <a:uFillTx/>
                <a:latin typeface="微软雅黑" panose="020B0503020204020204" pitchFamily="34" charset="-122"/>
                <a:ea typeface="微软雅黑" panose="020B0503020204020204" pitchFamily="34" charset="-122"/>
                <a:cs typeface="+mn-cs"/>
                <a:sym typeface="+mn-ea"/>
              </a:rPr>
              <a:t>，去杠杆，公开违约。</a:t>
            </a:r>
          </a:p>
        </p:txBody>
      </p:sp>
      <p:sp>
        <p:nvSpPr>
          <p:cNvPr id="6" name="线形标注 2 5"/>
          <p:cNvSpPr/>
          <p:nvPr/>
        </p:nvSpPr>
        <p:spPr>
          <a:xfrm>
            <a:off x="1778000" y="3284855"/>
            <a:ext cx="9575800" cy="702310"/>
          </a:xfrm>
          <a:prstGeom prst="borderCallout2">
            <a:avLst>
              <a:gd name="adj1" fmla="val 18750"/>
              <a:gd name="adj2" fmla="val -8333"/>
              <a:gd name="adj3" fmla="val 18750"/>
              <a:gd name="adj4" fmla="val -16667"/>
              <a:gd name="adj5" fmla="val -73520"/>
              <a:gd name="adj6" fmla="val -16644"/>
            </a:avLst>
          </a:prstGeom>
          <a:solidFill>
            <a:sysClr val="window" lastClr="FFFFFF"/>
          </a:solidFill>
          <a:ln w="22225" cap="flat" cmpd="sng" algn="ctr">
            <a:solidFill>
              <a:srgbClr val="6B1689"/>
            </a:solidFill>
            <a:prstDash val="solid"/>
            <a:miter lim="800000"/>
          </a:ln>
        </p:spPr>
        <p:txBody>
          <a:bodyPr lIns="54610" tIns="54610" rIns="54610" bIns="54610" anchor="ctr"/>
          <a:lstStyle/>
          <a:p>
            <a:pPr marL="39624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1" i="0" u="none" strike="noStrike" kern="0" cap="none" spc="0" normalizeH="0" baseline="0" noProof="0" dirty="0">
                <a:ln>
                  <a:noFill/>
                </a:ln>
                <a:solidFill>
                  <a:srgbClr val="6B1689"/>
                </a:solidFill>
                <a:effectLst/>
                <a:uLnTx/>
                <a:uFillTx/>
                <a:latin typeface="微软雅黑" panose="020B0503020204020204" pitchFamily="34" charset="-122"/>
                <a:ea typeface="微软雅黑" panose="020B0503020204020204" pitchFamily="34" charset="-122"/>
                <a:cs typeface="+mn-cs"/>
                <a:sym typeface="+mn-ea"/>
              </a:rPr>
              <a:t>2019</a:t>
            </a:r>
            <a:r>
              <a:rPr kumimoji="0" lang="zh-CN" altLang="en-US" sz="1800" b="1" i="0" u="none" strike="noStrike" kern="0" cap="none" spc="0" normalizeH="0" baseline="0" noProof="0" dirty="0">
                <a:ln>
                  <a:noFill/>
                </a:ln>
                <a:solidFill>
                  <a:srgbClr val="6B1689"/>
                </a:solidFill>
                <a:effectLst/>
                <a:uLnTx/>
                <a:uFillTx/>
                <a:latin typeface="微软雅黑" panose="020B0503020204020204" pitchFamily="34" charset="-122"/>
                <a:ea typeface="微软雅黑" panose="020B0503020204020204" pitchFamily="34" charset="-122"/>
                <a:cs typeface="+mn-cs"/>
                <a:sym typeface="+mn-ea"/>
              </a:rPr>
              <a:t>年，地方国企</a:t>
            </a:r>
            <a:r>
              <a:rPr kumimoji="0" lang="en-US" altLang="zh-CN" sz="1800" b="1" i="0" u="none" strike="noStrike" kern="0" cap="none" spc="0" normalizeH="0" baseline="0" noProof="0" dirty="0">
                <a:ln>
                  <a:noFill/>
                </a:ln>
                <a:solidFill>
                  <a:srgbClr val="6B1689"/>
                </a:solidFill>
                <a:effectLst/>
                <a:uLnTx/>
                <a:uFillTx/>
                <a:latin typeface="微软雅黑" panose="020B0503020204020204" pitchFamily="34" charset="-122"/>
                <a:ea typeface="微软雅黑" panose="020B0503020204020204" pitchFamily="34" charset="-122"/>
                <a:cs typeface="+mn-cs"/>
                <a:sym typeface="+mn-ea"/>
              </a:rPr>
              <a:t>+</a:t>
            </a:r>
            <a:r>
              <a:rPr kumimoji="0" lang="zh-CN" altLang="en-US" sz="1800" b="1" i="0" u="none" strike="noStrike" kern="0" cap="none" spc="0" normalizeH="0" baseline="0" noProof="0" dirty="0">
                <a:ln>
                  <a:noFill/>
                </a:ln>
                <a:solidFill>
                  <a:srgbClr val="6B1689"/>
                </a:solidFill>
                <a:effectLst/>
                <a:uLnTx/>
                <a:uFillTx/>
                <a:latin typeface="微软雅黑" panose="020B0503020204020204" pitchFamily="34" charset="-122"/>
                <a:ea typeface="微软雅黑" panose="020B0503020204020204" pitchFamily="34" charset="-122"/>
                <a:cs typeface="+mn-cs"/>
                <a:sym typeface="+mn-ea"/>
              </a:rPr>
              <a:t>央企违约金额</a:t>
            </a:r>
            <a:r>
              <a:rPr kumimoji="0" lang="en-US" altLang="zh-CN" sz="1800" b="1" i="0" u="none" strike="noStrike" kern="0" cap="none" spc="0" normalizeH="0" baseline="0" noProof="0" dirty="0">
                <a:ln>
                  <a:noFill/>
                </a:ln>
                <a:solidFill>
                  <a:srgbClr val="6B1689"/>
                </a:solidFill>
                <a:effectLst/>
                <a:uLnTx/>
                <a:uFillTx/>
                <a:latin typeface="微软雅黑" panose="020B0503020204020204" pitchFamily="34" charset="-122"/>
                <a:ea typeface="微软雅黑" panose="020B0503020204020204" pitchFamily="34" charset="-122"/>
                <a:cs typeface="+mn-cs"/>
                <a:sym typeface="+mn-ea"/>
              </a:rPr>
              <a:t>197</a:t>
            </a:r>
            <a:r>
              <a:rPr kumimoji="0" lang="zh-CN" altLang="en-US" sz="1800" b="1" i="0" u="none" strike="noStrike" kern="0" cap="none" spc="0" normalizeH="0" baseline="0" noProof="0" dirty="0">
                <a:ln>
                  <a:noFill/>
                </a:ln>
                <a:solidFill>
                  <a:srgbClr val="6B1689"/>
                </a:solidFill>
                <a:effectLst/>
                <a:uLnTx/>
                <a:uFillTx/>
                <a:latin typeface="微软雅黑" panose="020B0503020204020204" pitchFamily="34" charset="-122"/>
                <a:ea typeface="微软雅黑" panose="020B0503020204020204" pitchFamily="34" charset="-122"/>
                <a:cs typeface="+mn-cs"/>
                <a:sym typeface="+mn-ea"/>
              </a:rPr>
              <a:t>亿；</a:t>
            </a:r>
            <a:r>
              <a:rPr kumimoji="0" lang="en-US" altLang="zh-CN" sz="1800" b="1" i="0" u="none" strike="noStrike" kern="0" cap="none" spc="0" normalizeH="0" baseline="0" noProof="0" dirty="0">
                <a:ln>
                  <a:noFill/>
                </a:ln>
                <a:solidFill>
                  <a:srgbClr val="6B1689"/>
                </a:solidFill>
                <a:effectLst/>
                <a:uLnTx/>
                <a:uFillTx/>
                <a:latin typeface="微软雅黑" panose="020B0503020204020204" pitchFamily="34" charset="-122"/>
                <a:ea typeface="微软雅黑" panose="020B0503020204020204" pitchFamily="34" charset="-122"/>
                <a:cs typeface="+mn-cs"/>
                <a:sym typeface="+mn-ea"/>
              </a:rPr>
              <a:t>2020</a:t>
            </a:r>
            <a:r>
              <a:rPr kumimoji="0" lang="zh-CN" altLang="en-US" sz="1800" b="1" i="0" u="none" strike="noStrike" kern="0" cap="none" spc="0" normalizeH="0" baseline="0" noProof="0" dirty="0">
                <a:ln>
                  <a:noFill/>
                </a:ln>
                <a:solidFill>
                  <a:srgbClr val="6B1689"/>
                </a:solidFill>
                <a:effectLst/>
                <a:uLnTx/>
                <a:uFillTx/>
                <a:latin typeface="微软雅黑" panose="020B0503020204020204" pitchFamily="34" charset="-122"/>
                <a:ea typeface="微软雅黑" panose="020B0503020204020204" pitchFamily="34" charset="-122"/>
                <a:cs typeface="+mn-cs"/>
                <a:sym typeface="+mn-ea"/>
              </a:rPr>
              <a:t>年，国企</a:t>
            </a:r>
            <a:r>
              <a:rPr kumimoji="0" lang="en-US" altLang="zh-CN" sz="1800" b="1" i="0" u="none" strike="noStrike" kern="0" cap="none" spc="0" normalizeH="0" baseline="0" noProof="0" dirty="0">
                <a:ln>
                  <a:noFill/>
                </a:ln>
                <a:solidFill>
                  <a:srgbClr val="6B1689"/>
                </a:solidFill>
                <a:effectLst/>
                <a:uLnTx/>
                <a:uFillTx/>
                <a:latin typeface="微软雅黑" panose="020B0503020204020204" pitchFamily="34" charset="-122"/>
                <a:ea typeface="微软雅黑" panose="020B0503020204020204" pitchFamily="34" charset="-122"/>
                <a:cs typeface="+mn-cs"/>
                <a:sym typeface="+mn-ea"/>
              </a:rPr>
              <a:t>+</a:t>
            </a:r>
            <a:r>
              <a:rPr kumimoji="0" lang="zh-CN" altLang="en-US" sz="1800" b="1" i="0" u="none" strike="noStrike" kern="0" cap="none" spc="0" normalizeH="0" baseline="0" noProof="0" dirty="0">
                <a:ln>
                  <a:noFill/>
                </a:ln>
                <a:solidFill>
                  <a:srgbClr val="6B1689"/>
                </a:solidFill>
                <a:effectLst/>
                <a:uLnTx/>
                <a:uFillTx/>
                <a:latin typeface="微软雅黑" panose="020B0503020204020204" pitchFamily="34" charset="-122"/>
                <a:ea typeface="微软雅黑" panose="020B0503020204020204" pitchFamily="34" charset="-122"/>
                <a:cs typeface="+mn-cs"/>
                <a:sym typeface="+mn-ea"/>
              </a:rPr>
              <a:t>央企违约金额</a:t>
            </a:r>
            <a:r>
              <a:rPr kumimoji="0" lang="en-US" altLang="zh-CN" sz="1800" b="1" i="0" u="none" strike="noStrike" kern="0" cap="none" spc="0" normalizeH="0" baseline="0" noProof="0" dirty="0">
                <a:ln>
                  <a:noFill/>
                </a:ln>
                <a:solidFill>
                  <a:srgbClr val="6B1689"/>
                </a:solidFill>
                <a:effectLst/>
                <a:uLnTx/>
                <a:uFillTx/>
                <a:latin typeface="微软雅黑" panose="020B0503020204020204" pitchFamily="34" charset="-122"/>
                <a:ea typeface="微软雅黑" panose="020B0503020204020204" pitchFamily="34" charset="-122"/>
                <a:cs typeface="+mn-cs"/>
                <a:sym typeface="+mn-ea"/>
              </a:rPr>
              <a:t>960</a:t>
            </a:r>
            <a:r>
              <a:rPr kumimoji="0" lang="zh-CN" altLang="en-US" sz="1800" b="1" i="0" u="none" strike="noStrike" kern="0" cap="none" spc="0" normalizeH="0" baseline="0" noProof="0" dirty="0">
                <a:ln>
                  <a:noFill/>
                </a:ln>
                <a:solidFill>
                  <a:srgbClr val="6B1689"/>
                </a:solidFill>
                <a:effectLst/>
                <a:uLnTx/>
                <a:uFillTx/>
                <a:latin typeface="微软雅黑" panose="020B0503020204020204" pitchFamily="34" charset="-122"/>
                <a:ea typeface="微软雅黑" panose="020B0503020204020204" pitchFamily="34" charset="-122"/>
                <a:cs typeface="+mn-cs"/>
                <a:sym typeface="+mn-ea"/>
              </a:rPr>
              <a:t>亿。</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灯片编号占位符 64"/>
          <p:cNvSpPr>
            <a:spLocks noGrp="1"/>
          </p:cNvSpPr>
          <p:nvPr>
            <p:ph type="sldNum"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7025381-B7F7-4DFD-A5AF-1FFF34357F98}" type="slidenum">
              <a:rPr kumimoji="0" lang="en-US" altLang="en-US" sz="1800" b="0" i="0" u="none" strike="noStrike" kern="1200" cap="none" spc="0" normalizeH="0" baseline="0" noProof="0" smtClean="0">
                <a:ln>
                  <a:noFill/>
                </a:ln>
                <a:solidFill>
                  <a:prstClr val="black"/>
                </a:solidFill>
                <a:effectLst/>
                <a:uLnTx/>
                <a:uFillTx/>
                <a:latin typeface="+mn-lt"/>
                <a:ea typeface="微软雅黑"/>
                <a:cs typeface="+mn-ea"/>
                <a:sym typeface="+mn-lt"/>
              </a:rPr>
              <a:pPr marL="0" marR="0" lvl="0" indent="0" algn="l" defTabSz="914400" rtl="0" eaLnBrk="1" fontAlgn="auto" latinLnBrk="0" hangingPunct="1">
                <a:lnSpc>
                  <a:spcPct val="100000"/>
                </a:lnSpc>
                <a:spcBef>
                  <a:spcPts val="0"/>
                </a:spcBef>
                <a:spcAft>
                  <a:spcPts val="0"/>
                </a:spcAft>
                <a:buClrTx/>
                <a:buSzTx/>
                <a:buFontTx/>
                <a:buNone/>
                <a:tabLst/>
                <a:defRPr/>
              </a:pPr>
              <a:t>12</a:t>
            </a:fld>
            <a:endParaRPr kumimoji="0" lang="en-US" altLang="en-US" sz="1800" b="0" i="0" u="none" strike="noStrike" kern="1200" cap="none" spc="0" normalizeH="0" baseline="0" noProof="0">
              <a:ln>
                <a:noFill/>
              </a:ln>
              <a:solidFill>
                <a:prstClr val="black"/>
              </a:solidFill>
              <a:effectLst/>
              <a:uLnTx/>
              <a:uFillTx/>
              <a:latin typeface="+mn-lt"/>
              <a:ea typeface="微软雅黑"/>
              <a:cs typeface="+mn-ea"/>
              <a:sym typeface="+mn-lt"/>
            </a:endParaRPr>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8954" y="69423"/>
            <a:ext cx="2076183" cy="659038"/>
          </a:xfrm>
          <a:prstGeom prst="rect">
            <a:avLst/>
          </a:prstGeom>
        </p:spPr>
      </p:pic>
      <p:sp>
        <p:nvSpPr>
          <p:cNvPr id="3" name="文本占位符 1"/>
          <p:cNvSpPr>
            <a:spLocks noGrp="1"/>
          </p:cNvSpPr>
          <p:nvPr/>
        </p:nvSpPr>
        <p:spPr>
          <a:xfrm>
            <a:off x="371742" y="751511"/>
            <a:ext cx="11473500"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800" b="1" i="0" u="none" strike="noStrike" kern="1200" cap="none" spc="0" normalizeH="0" baseline="0" noProof="0" dirty="0">
                <a:ln>
                  <a:noFill/>
                </a:ln>
                <a:solidFill>
                  <a:srgbClr val="7030A0"/>
                </a:solidFill>
                <a:effectLst/>
                <a:uLnTx/>
                <a:uFillTx/>
                <a:latin typeface="+mn-lt"/>
                <a:ea typeface="微软雅黑"/>
                <a:cs typeface="+mn-ea"/>
                <a:sym typeface="+mn-lt"/>
              </a:rPr>
              <a:t>3.3 </a:t>
            </a:r>
            <a:r>
              <a:rPr kumimoji="0" lang="zh-CN" altLang="en-US" sz="2800" b="1" i="0" u="none" strike="noStrike" kern="1200" cap="none" spc="0" normalizeH="0" baseline="0" noProof="0" dirty="0">
                <a:ln>
                  <a:noFill/>
                </a:ln>
                <a:solidFill>
                  <a:srgbClr val="7030A0"/>
                </a:solidFill>
                <a:effectLst/>
                <a:uLnTx/>
                <a:uFillTx/>
                <a:latin typeface="+mn-lt"/>
                <a:ea typeface="微软雅黑"/>
                <a:cs typeface="+mn-ea"/>
                <a:sym typeface="+mn-lt"/>
              </a:rPr>
              <a:t>股市中长期仍具吸引力</a:t>
            </a:r>
          </a:p>
        </p:txBody>
      </p:sp>
      <p:sp>
        <p:nvSpPr>
          <p:cNvPr id="8" name="文本框 7"/>
          <p:cNvSpPr txBox="1"/>
          <p:nvPr/>
        </p:nvSpPr>
        <p:spPr>
          <a:xfrm>
            <a:off x="360014" y="1257908"/>
            <a:ext cx="7030756" cy="911019"/>
          </a:xfrm>
          <a:prstGeom prst="rect">
            <a:avLst/>
          </a:prstGeom>
          <a:noFill/>
        </p:spPr>
        <p:txBody>
          <a:bodyPr wrap="square" rtlCol="0">
            <a:spAutoFit/>
          </a:bodyPr>
          <a:lstStyle/>
          <a:p>
            <a:pPr marL="0" marR="0" lvl="0" indent="0" algn="l" defTabSz="914400" rtl="0" eaLnBrk="1" fontAlgn="auto" latinLnBrk="0" hangingPunct="1">
              <a:lnSpc>
                <a:spcPct val="120000"/>
              </a:lnSpc>
              <a:spcBef>
                <a:spcPts val="0"/>
              </a:spcBef>
              <a:spcAft>
                <a:spcPts val="1200"/>
              </a:spcAft>
              <a:buClrTx/>
              <a:buSzTx/>
              <a:buFontTx/>
              <a:buNone/>
              <a:tabLst/>
              <a:defRPr/>
            </a:pPr>
            <a:r>
              <a:rPr kumimoji="0" lang="zh-CN" altLang="en-US" sz="1800" b="1" i="0" u="none" strike="noStrike" kern="1200" cap="none" spc="0" normalizeH="0" baseline="0" noProof="0" dirty="0">
                <a:ln>
                  <a:noFill/>
                </a:ln>
                <a:solidFill>
                  <a:srgbClr val="000000"/>
                </a:solidFill>
                <a:effectLst/>
                <a:uLnTx/>
                <a:uFillTx/>
                <a:latin typeface="+mn-lt"/>
                <a:ea typeface="微软雅黑"/>
                <a:cs typeface="+mn-ea"/>
                <a:sym typeface="+mn-lt"/>
              </a:rPr>
              <a:t>全球仍然处于利率下降趋势，权益长期吸引力显现</a:t>
            </a:r>
            <a:endParaRPr kumimoji="0" lang="en-US" altLang="zh-CN" sz="1800" b="1" i="0" u="none" strike="noStrike" kern="1200" cap="none" spc="0" normalizeH="0" baseline="0" noProof="0" dirty="0">
              <a:ln>
                <a:noFill/>
              </a:ln>
              <a:solidFill>
                <a:srgbClr val="000000"/>
              </a:solidFill>
              <a:effectLst/>
              <a:uLnTx/>
              <a:uFillTx/>
              <a:latin typeface="+mn-lt"/>
              <a:ea typeface="微软雅黑"/>
              <a:cs typeface="+mn-ea"/>
              <a:sym typeface="+mn-lt"/>
            </a:endParaRPr>
          </a:p>
          <a:p>
            <a:pPr marL="285750" marR="0" lvl="0" indent="-285750" algn="l" defTabSz="914400" rtl="0" eaLnBrk="1" fontAlgn="auto" latinLnBrk="0" hangingPunct="1">
              <a:lnSpc>
                <a:spcPct val="120000"/>
              </a:lnSpc>
              <a:spcBef>
                <a:spcPts val="0"/>
              </a:spcBef>
              <a:spcAft>
                <a:spcPts val="1200"/>
              </a:spcAft>
              <a:buClrTx/>
              <a:buSzTx/>
              <a:buFont typeface="Arial" panose="020B0604020202020204" pitchFamily="34" charset="0"/>
              <a:buChar char="•"/>
              <a:tabLst/>
              <a:defRPr/>
            </a:pPr>
            <a:r>
              <a:rPr kumimoji="0" lang="zh-CN" altLang="en-US" sz="1800" b="0" i="0" u="none" strike="noStrike" kern="1200" cap="none" spc="0" normalizeH="0" baseline="0" noProof="0" dirty="0">
                <a:ln>
                  <a:noFill/>
                </a:ln>
                <a:solidFill>
                  <a:srgbClr val="000000"/>
                </a:solidFill>
                <a:effectLst/>
                <a:uLnTx/>
                <a:uFillTx/>
                <a:latin typeface="+mn-lt"/>
                <a:ea typeface="微软雅黑"/>
                <a:cs typeface="+mn-ea"/>
                <a:sym typeface="+mn-lt"/>
              </a:rPr>
              <a:t>“房住不炒”会长期驱动中国居民的权益配置提升</a:t>
            </a:r>
            <a:endParaRPr kumimoji="0" lang="en-US" altLang="zh-CN" sz="1800" b="0" i="0" u="none" strike="noStrike" kern="1200" cap="none" spc="0" normalizeH="0" baseline="0" noProof="0" dirty="0">
              <a:ln>
                <a:noFill/>
              </a:ln>
              <a:solidFill>
                <a:srgbClr val="000000"/>
              </a:solidFill>
              <a:effectLst/>
              <a:uLnTx/>
              <a:uFillTx/>
              <a:latin typeface="+mn-lt"/>
              <a:ea typeface="微软雅黑"/>
              <a:cs typeface="+mn-ea"/>
              <a:sym typeface="+mn-lt"/>
            </a:endParaRPr>
          </a:p>
        </p:txBody>
      </p:sp>
      <p:sp>
        <p:nvSpPr>
          <p:cNvPr id="9" name="矩形 8"/>
          <p:cNvSpPr/>
          <p:nvPr/>
        </p:nvSpPr>
        <p:spPr>
          <a:xfrm>
            <a:off x="158393" y="735007"/>
            <a:ext cx="213349" cy="556229"/>
          </a:xfrm>
          <a:prstGeom prst="rect">
            <a:avLst/>
          </a:prstGeom>
          <a:solidFill>
            <a:srgbClr val="6A1586"/>
          </a:solidFill>
          <a:ln>
            <a:noFill/>
          </a:ln>
          <a:effectLst>
            <a:outerShdw blurRad="63500" algn="ctr" rotWithShape="0">
              <a:prstClr val="black">
                <a:alpha val="40000"/>
              </a:prstClr>
            </a:outerShdw>
          </a:effectLst>
        </p:spPr>
        <p:txBody>
          <a:bodyPr vert="horz" wrap="square" lIns="121920" tIns="60960" rIns="121920" bIns="6096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0" normalizeH="0" baseline="0" noProof="0">
              <a:ln>
                <a:noFill/>
              </a:ln>
              <a:solidFill>
                <a:srgbClr val="000000"/>
              </a:solidFill>
              <a:effectLst/>
              <a:uLnTx/>
              <a:uFillTx/>
              <a:latin typeface="+mn-lt"/>
              <a:ea typeface="微软雅黑"/>
              <a:cs typeface="+mn-ea"/>
              <a:sym typeface="+mn-lt"/>
            </a:endParaRPr>
          </a:p>
        </p:txBody>
      </p:sp>
      <p:pic>
        <p:nvPicPr>
          <p:cNvPr id="5" name="图片 4"/>
          <p:cNvPicPr>
            <a:picLocks noChangeAspect="1"/>
          </p:cNvPicPr>
          <p:nvPr/>
        </p:nvPicPr>
        <p:blipFill>
          <a:blip r:embed="rId4"/>
          <a:stretch>
            <a:fillRect/>
          </a:stretch>
        </p:blipFill>
        <p:spPr>
          <a:xfrm>
            <a:off x="687602" y="2403403"/>
            <a:ext cx="4556973" cy="3528605"/>
          </a:xfrm>
          <a:prstGeom prst="rect">
            <a:avLst/>
          </a:prstGeom>
        </p:spPr>
      </p:pic>
      <p:pic>
        <p:nvPicPr>
          <p:cNvPr id="11" name="图片 10"/>
          <p:cNvPicPr>
            <a:picLocks noChangeAspect="1"/>
          </p:cNvPicPr>
          <p:nvPr/>
        </p:nvPicPr>
        <p:blipFill>
          <a:blip r:embed="rId5"/>
          <a:stretch>
            <a:fillRect/>
          </a:stretch>
        </p:blipFill>
        <p:spPr>
          <a:xfrm>
            <a:off x="5849271" y="2531603"/>
            <a:ext cx="4756752" cy="3486799"/>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CE502A10-FCA2-451E-BFA7-A8D764C594AE}"/>
              </a:ext>
            </a:extLst>
          </p:cNvPr>
          <p:cNvSpPr>
            <a:spLocks noGrp="1"/>
          </p:cNvSpPr>
          <p:nvPr>
            <p:ph type="sldNum" sz="quarter" idx="10"/>
          </p:nvPr>
        </p:nvSpPr>
        <p:spPr/>
        <p:txBody>
          <a:bodyPr/>
          <a:lstStyle/>
          <a:p>
            <a:pPr>
              <a:defRPr/>
            </a:pPr>
            <a:fld id="{67025381-B7F7-4DFD-A5AF-1FFF34357F98}" type="slidenum">
              <a:rPr lang="en-US" altLang="en-US" smtClean="0"/>
              <a:t>13</a:t>
            </a:fld>
            <a:endParaRPr lang="en-US" altLang="en-US"/>
          </a:p>
        </p:txBody>
      </p:sp>
      <p:pic>
        <p:nvPicPr>
          <p:cNvPr id="4" name="图片 3">
            <a:extLst>
              <a:ext uri="{FF2B5EF4-FFF2-40B4-BE49-F238E27FC236}">
                <a16:creationId xmlns:a16="http://schemas.microsoft.com/office/drawing/2014/main" id="{431EE046-2EF9-4E55-A44D-CBFB58CBAEA8}"/>
              </a:ext>
            </a:extLst>
          </p:cNvPr>
          <p:cNvPicPr>
            <a:picLocks noChangeAspect="1"/>
          </p:cNvPicPr>
          <p:nvPr/>
        </p:nvPicPr>
        <p:blipFill>
          <a:blip r:embed="rId2"/>
          <a:stretch>
            <a:fillRect/>
          </a:stretch>
        </p:blipFill>
        <p:spPr>
          <a:xfrm>
            <a:off x="118954" y="69423"/>
            <a:ext cx="2076183" cy="659038"/>
          </a:xfrm>
          <a:prstGeom prst="rect">
            <a:avLst/>
          </a:prstGeom>
        </p:spPr>
      </p:pic>
      <p:sp>
        <p:nvSpPr>
          <p:cNvPr id="5" name="标题 3">
            <a:extLst>
              <a:ext uri="{FF2B5EF4-FFF2-40B4-BE49-F238E27FC236}">
                <a16:creationId xmlns:a16="http://schemas.microsoft.com/office/drawing/2014/main" id="{B272DA89-ADA2-4F1A-A43C-66D6DB651567}"/>
              </a:ext>
            </a:extLst>
          </p:cNvPr>
          <p:cNvSpPr txBox="1">
            <a:spLocks/>
          </p:cNvSpPr>
          <p:nvPr/>
        </p:nvSpPr>
        <p:spPr>
          <a:xfrm>
            <a:off x="600875" y="700223"/>
            <a:ext cx="9894847" cy="55551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i="0" kern="1200">
                <a:solidFill>
                  <a:schemeClr val="tx1"/>
                </a:solidFill>
                <a:latin typeface="+mj-lt"/>
                <a:ea typeface="+mj-ea"/>
                <a:cs typeface="+mj-cs"/>
              </a:defRPr>
            </a:lvl1pPr>
          </a:lstStyle>
          <a:p>
            <a:r>
              <a:rPr lang="en-US" altLang="zh-CN" sz="2800" b="1" dirty="0">
                <a:solidFill>
                  <a:srgbClr val="7030A0"/>
                </a:solidFill>
                <a:latin typeface="微软雅黑" panose="020B0503020204020204" charset="-122"/>
                <a:ea typeface="微软雅黑" panose="020B0503020204020204" charset="-122"/>
              </a:rPr>
              <a:t>3.4 </a:t>
            </a:r>
            <a:r>
              <a:rPr lang="zh-CN" altLang="en-US" sz="2800" b="1" dirty="0">
                <a:solidFill>
                  <a:srgbClr val="7030A0"/>
                </a:solidFill>
                <a:latin typeface="微软雅黑" panose="020B0503020204020204" charset="-122"/>
                <a:ea typeface="微软雅黑" panose="020B0503020204020204" charset="-122"/>
              </a:rPr>
              <a:t>政策底已见，成长性板块将具有持续投资优势</a:t>
            </a:r>
            <a:endParaRPr lang="zh-CN" altLang="zh-CN" sz="2800" b="1" dirty="0">
              <a:solidFill>
                <a:srgbClr val="7030A0"/>
              </a:solidFill>
              <a:latin typeface="微软雅黑" panose="020B0503020204020204" charset="-122"/>
              <a:ea typeface="微软雅黑" panose="020B0503020204020204" charset="-122"/>
            </a:endParaRPr>
          </a:p>
        </p:txBody>
      </p:sp>
      <p:sp>
        <p:nvSpPr>
          <p:cNvPr id="6" name="矩形 5">
            <a:extLst>
              <a:ext uri="{FF2B5EF4-FFF2-40B4-BE49-F238E27FC236}">
                <a16:creationId xmlns:a16="http://schemas.microsoft.com/office/drawing/2014/main" id="{8D1AAFD1-AE74-4E03-B2CE-4F8DFEF7C57B}"/>
              </a:ext>
            </a:extLst>
          </p:cNvPr>
          <p:cNvSpPr/>
          <p:nvPr/>
        </p:nvSpPr>
        <p:spPr>
          <a:xfrm>
            <a:off x="387526" y="671269"/>
            <a:ext cx="213349" cy="556229"/>
          </a:xfrm>
          <a:prstGeom prst="rect">
            <a:avLst/>
          </a:prstGeom>
          <a:solidFill>
            <a:srgbClr val="6A1586"/>
          </a:solidFill>
          <a:ln>
            <a:noFill/>
          </a:ln>
          <a:effectLst>
            <a:outerShdw blurRad="63500" algn="ctr" rotWithShape="0">
              <a:prstClr val="black">
                <a:alpha val="40000"/>
              </a:prstClr>
            </a:outerShdw>
          </a:effectLst>
        </p:spPr>
        <p:txBody>
          <a:bodyPr vert="horz" wrap="square" lIns="121920" tIns="60960" rIns="121920" bIns="60960" numCol="1" anchor="t" anchorCtr="0" compatLnSpc="1"/>
          <a:lstStyle/>
          <a:p>
            <a:endParaRPr lang="zh-CN" altLang="en-US" sz="2400">
              <a:solidFill>
                <a:srgbClr val="000000"/>
              </a:solidFill>
              <a:latin typeface="Arial" panose="020B0604020202020204"/>
              <a:ea typeface="微软雅黑" panose="020B0503020204020204" charset="-122"/>
              <a:sym typeface="+mn-lt"/>
            </a:endParaRPr>
          </a:p>
        </p:txBody>
      </p:sp>
      <p:grpSp>
        <p:nvGrpSpPr>
          <p:cNvPr id="15" name="组合 14">
            <a:extLst>
              <a:ext uri="{FF2B5EF4-FFF2-40B4-BE49-F238E27FC236}">
                <a16:creationId xmlns:a16="http://schemas.microsoft.com/office/drawing/2014/main" id="{130D7BDF-E995-4343-8894-FC8EEA5217C4}"/>
              </a:ext>
            </a:extLst>
          </p:cNvPr>
          <p:cNvGrpSpPr/>
          <p:nvPr/>
        </p:nvGrpSpPr>
        <p:grpSpPr>
          <a:xfrm>
            <a:off x="494200" y="2648129"/>
            <a:ext cx="5261058" cy="3292118"/>
            <a:chOff x="971300" y="2323641"/>
            <a:chExt cx="5261058" cy="3292118"/>
          </a:xfrm>
        </p:grpSpPr>
        <p:pic>
          <p:nvPicPr>
            <p:cNvPr id="9" name="图片 8">
              <a:extLst>
                <a:ext uri="{FF2B5EF4-FFF2-40B4-BE49-F238E27FC236}">
                  <a16:creationId xmlns:a16="http://schemas.microsoft.com/office/drawing/2014/main" id="{C1BC0661-B8A7-4413-A8C1-39FD642196DB}"/>
                </a:ext>
              </a:extLst>
            </p:cNvPr>
            <p:cNvPicPr>
              <a:picLocks noChangeAspect="1"/>
            </p:cNvPicPr>
            <p:nvPr/>
          </p:nvPicPr>
          <p:blipFill>
            <a:blip r:embed="rId3"/>
            <a:stretch>
              <a:fillRect/>
            </a:stretch>
          </p:blipFill>
          <p:spPr>
            <a:xfrm>
              <a:off x="971300" y="2323641"/>
              <a:ext cx="5261058" cy="3292118"/>
            </a:xfrm>
            <a:prstGeom prst="rect">
              <a:avLst/>
            </a:prstGeom>
          </p:spPr>
        </p:pic>
        <p:cxnSp>
          <p:nvCxnSpPr>
            <p:cNvPr id="12" name="直接连接符 11">
              <a:extLst>
                <a:ext uri="{FF2B5EF4-FFF2-40B4-BE49-F238E27FC236}">
                  <a16:creationId xmlns:a16="http://schemas.microsoft.com/office/drawing/2014/main" id="{3E96449F-E6B9-49D3-A640-5651DAD36766}"/>
                </a:ext>
              </a:extLst>
            </p:cNvPr>
            <p:cNvCxnSpPr>
              <a:cxnSpLocks/>
            </p:cNvCxnSpPr>
            <p:nvPr/>
          </p:nvCxnSpPr>
          <p:spPr>
            <a:xfrm>
              <a:off x="1469571" y="3646714"/>
              <a:ext cx="4299858" cy="740229"/>
            </a:xfrm>
            <a:prstGeom prst="line">
              <a:avLst/>
            </a:prstGeom>
            <a:ln>
              <a:solidFill>
                <a:srgbClr val="C00000"/>
              </a:solidFill>
            </a:ln>
          </p:spPr>
          <p:style>
            <a:lnRef idx="1">
              <a:schemeClr val="accent2"/>
            </a:lnRef>
            <a:fillRef idx="0">
              <a:schemeClr val="accent2"/>
            </a:fillRef>
            <a:effectRef idx="0">
              <a:schemeClr val="accent2"/>
            </a:effectRef>
            <a:fontRef idx="minor">
              <a:schemeClr val="tx1"/>
            </a:fontRef>
          </p:style>
        </p:cxnSp>
      </p:grpSp>
      <p:sp>
        <p:nvSpPr>
          <p:cNvPr id="16" name="文本框 15">
            <a:extLst>
              <a:ext uri="{FF2B5EF4-FFF2-40B4-BE49-F238E27FC236}">
                <a16:creationId xmlns:a16="http://schemas.microsoft.com/office/drawing/2014/main" id="{8501938B-FBD0-4CF6-B302-322F01D3B8A5}"/>
              </a:ext>
            </a:extLst>
          </p:cNvPr>
          <p:cNvSpPr txBox="1"/>
          <p:nvPr/>
        </p:nvSpPr>
        <p:spPr>
          <a:xfrm>
            <a:off x="892629" y="1447800"/>
            <a:ext cx="8719457" cy="1200329"/>
          </a:xfrm>
          <a:prstGeom prst="rect">
            <a:avLst/>
          </a:prstGeom>
          <a:noFill/>
        </p:spPr>
        <p:txBody>
          <a:bodyPr wrap="square" rtlCol="0">
            <a:spAutoFit/>
          </a:bodyPr>
          <a:lstStyle/>
          <a:p>
            <a:pPr marL="285750" indent="-285750">
              <a:buFont typeface="Wingdings" panose="05000000000000000000" pitchFamily="2" charset="2"/>
              <a:buChar char="p"/>
            </a:pPr>
            <a:r>
              <a:rPr lang="zh-CN" altLang="en-US" dirty="0">
                <a:latin typeface="微软雅黑" panose="020B0503020204020204" pitchFamily="34" charset="-122"/>
                <a:ea typeface="微软雅黑" panose="020B0503020204020204" pitchFamily="34" charset="-122"/>
              </a:rPr>
              <a:t>经济增速结构性转型的背景下，无风险利率处于持续下行态势，每一轮周期对应的利率低点都在往下降（左下图）。</a:t>
            </a:r>
            <a:endParaRPr lang="en-US" altLang="zh-CN" dirty="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p"/>
            </a:pPr>
            <a:r>
              <a:rPr lang="zh-CN" altLang="en-US" dirty="0">
                <a:latin typeface="微软雅黑" panose="020B0503020204020204" pitchFamily="34" charset="-122"/>
                <a:ea typeface="微软雅黑" panose="020B0503020204020204" pitchFamily="34" charset="-122"/>
              </a:rPr>
              <a:t>无风险利率中枢下移对应股市估值中枢的上调（右下图）。</a:t>
            </a:r>
            <a:endParaRPr lang="en-US" altLang="zh-CN" dirty="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p"/>
            </a:pPr>
            <a:endParaRPr lang="zh-CN" altLang="en-US" dirty="0">
              <a:latin typeface="微软雅黑" panose="020B0503020204020204" pitchFamily="34" charset="-122"/>
              <a:ea typeface="微软雅黑" panose="020B0503020204020204" pitchFamily="34" charset="-122"/>
            </a:endParaRPr>
          </a:p>
        </p:txBody>
      </p:sp>
      <p:pic>
        <p:nvPicPr>
          <p:cNvPr id="20" name="图片 19">
            <a:extLst>
              <a:ext uri="{FF2B5EF4-FFF2-40B4-BE49-F238E27FC236}">
                <a16:creationId xmlns:a16="http://schemas.microsoft.com/office/drawing/2014/main" id="{8540647B-9565-42CD-A05D-049776A2C03A}"/>
              </a:ext>
            </a:extLst>
          </p:cNvPr>
          <p:cNvPicPr>
            <a:picLocks noChangeAspect="1"/>
          </p:cNvPicPr>
          <p:nvPr/>
        </p:nvPicPr>
        <p:blipFill>
          <a:blip r:embed="rId4"/>
          <a:stretch>
            <a:fillRect/>
          </a:stretch>
        </p:blipFill>
        <p:spPr>
          <a:xfrm>
            <a:off x="5755258" y="2421676"/>
            <a:ext cx="5932454" cy="3809884"/>
          </a:xfrm>
          <a:prstGeom prst="rect">
            <a:avLst/>
          </a:prstGeom>
        </p:spPr>
      </p:pic>
      <p:cxnSp>
        <p:nvCxnSpPr>
          <p:cNvPr id="22" name="直接箭头连接符 21">
            <a:extLst>
              <a:ext uri="{FF2B5EF4-FFF2-40B4-BE49-F238E27FC236}">
                <a16:creationId xmlns:a16="http://schemas.microsoft.com/office/drawing/2014/main" id="{9600AA59-52EE-4A2A-B2C2-FF47A7B12350}"/>
              </a:ext>
            </a:extLst>
          </p:cNvPr>
          <p:cNvCxnSpPr>
            <a:cxnSpLocks/>
          </p:cNvCxnSpPr>
          <p:nvPr/>
        </p:nvCxnSpPr>
        <p:spPr>
          <a:xfrm flipV="1">
            <a:off x="6867015" y="3606254"/>
            <a:ext cx="4045627" cy="1431130"/>
          </a:xfrm>
          <a:prstGeom prst="straightConnector1">
            <a:avLst/>
          </a:prstGeom>
          <a:ln>
            <a:solidFill>
              <a:srgbClr val="C00000"/>
            </a:solidFill>
            <a:prstDash val="lg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600640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1B292BED-B1D4-4B62-B163-B66620B1083F}"/>
              </a:ext>
            </a:extLst>
          </p:cNvPr>
          <p:cNvSpPr>
            <a:spLocks noGrp="1"/>
          </p:cNvSpPr>
          <p:nvPr>
            <p:ph type="sldNum" sz="quarter" idx="10"/>
          </p:nvPr>
        </p:nvSpPr>
        <p:spPr/>
        <p:txBody>
          <a:bodyPr/>
          <a:lstStyle/>
          <a:p>
            <a:pPr>
              <a:defRPr/>
            </a:pPr>
            <a:fld id="{67025381-B7F7-4DFD-A5AF-1FFF34357F98}" type="slidenum">
              <a:rPr lang="en-US" altLang="en-US" smtClean="0"/>
              <a:t>14</a:t>
            </a:fld>
            <a:endParaRPr lang="en-US" altLang="en-US"/>
          </a:p>
        </p:txBody>
      </p:sp>
      <p:pic>
        <p:nvPicPr>
          <p:cNvPr id="4" name="图片 3">
            <a:extLst>
              <a:ext uri="{FF2B5EF4-FFF2-40B4-BE49-F238E27FC236}">
                <a16:creationId xmlns:a16="http://schemas.microsoft.com/office/drawing/2014/main" id="{9BB2363E-FF59-4027-A385-1BDB00C020DA}"/>
              </a:ext>
            </a:extLst>
          </p:cNvPr>
          <p:cNvPicPr>
            <a:picLocks noChangeAspect="1"/>
          </p:cNvPicPr>
          <p:nvPr/>
        </p:nvPicPr>
        <p:blipFill>
          <a:blip r:embed="rId3"/>
          <a:stretch>
            <a:fillRect/>
          </a:stretch>
        </p:blipFill>
        <p:spPr>
          <a:xfrm>
            <a:off x="118954" y="69423"/>
            <a:ext cx="2076183" cy="659038"/>
          </a:xfrm>
          <a:prstGeom prst="rect">
            <a:avLst/>
          </a:prstGeom>
        </p:spPr>
      </p:pic>
      <p:sp>
        <p:nvSpPr>
          <p:cNvPr id="5" name="标题 3">
            <a:extLst>
              <a:ext uri="{FF2B5EF4-FFF2-40B4-BE49-F238E27FC236}">
                <a16:creationId xmlns:a16="http://schemas.microsoft.com/office/drawing/2014/main" id="{331A608E-D458-4070-A05C-C14B2867E96B}"/>
              </a:ext>
            </a:extLst>
          </p:cNvPr>
          <p:cNvSpPr txBox="1">
            <a:spLocks/>
          </p:cNvSpPr>
          <p:nvPr/>
        </p:nvSpPr>
        <p:spPr>
          <a:xfrm>
            <a:off x="600875" y="681402"/>
            <a:ext cx="11114875" cy="55551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i="0" kern="1200">
                <a:solidFill>
                  <a:schemeClr val="tx1"/>
                </a:solidFill>
                <a:latin typeface="+mj-lt"/>
                <a:ea typeface="+mj-ea"/>
                <a:cs typeface="+mj-cs"/>
              </a:defRPr>
            </a:lvl1pPr>
          </a:lstStyle>
          <a:p>
            <a:r>
              <a:rPr lang="en-US" altLang="zh-CN" sz="2800" b="1" dirty="0">
                <a:solidFill>
                  <a:srgbClr val="7030A0"/>
                </a:solidFill>
                <a:latin typeface="微软雅黑" panose="020B0503020204020204" pitchFamily="34" charset="-122"/>
                <a:ea typeface="微软雅黑" panose="020B0503020204020204" pitchFamily="34" charset="-122"/>
              </a:rPr>
              <a:t>3.5 </a:t>
            </a:r>
            <a:r>
              <a:rPr lang="zh-CN" altLang="en-US" sz="2800" b="1" dirty="0">
                <a:solidFill>
                  <a:srgbClr val="7030A0"/>
                </a:solidFill>
                <a:latin typeface="微软雅黑" panose="020B0503020204020204" pitchFamily="34" charset="-122"/>
                <a:ea typeface="微软雅黑" panose="020B0503020204020204" pitchFamily="34" charset="-122"/>
              </a:rPr>
              <a:t>老龄化趋势加剧的背景下，医疗产业占比持续上升</a:t>
            </a:r>
          </a:p>
        </p:txBody>
      </p:sp>
      <p:sp>
        <p:nvSpPr>
          <p:cNvPr id="6" name="矩形 5">
            <a:extLst>
              <a:ext uri="{FF2B5EF4-FFF2-40B4-BE49-F238E27FC236}">
                <a16:creationId xmlns:a16="http://schemas.microsoft.com/office/drawing/2014/main" id="{8229DDCD-E8F8-451D-BCE9-CFC99808C879}"/>
              </a:ext>
            </a:extLst>
          </p:cNvPr>
          <p:cNvSpPr/>
          <p:nvPr/>
        </p:nvSpPr>
        <p:spPr>
          <a:xfrm>
            <a:off x="387526" y="671269"/>
            <a:ext cx="213349" cy="556229"/>
          </a:xfrm>
          <a:prstGeom prst="rect">
            <a:avLst/>
          </a:prstGeom>
          <a:solidFill>
            <a:srgbClr val="6A1586"/>
          </a:solidFill>
          <a:ln>
            <a:noFill/>
          </a:ln>
          <a:effectLst>
            <a:outerShdw blurRad="63500" algn="ctr" rotWithShape="0">
              <a:prstClr val="black">
                <a:alpha val="40000"/>
              </a:prstClr>
            </a:outerShdw>
          </a:effectLst>
        </p:spPr>
        <p:txBody>
          <a:bodyPr vert="horz" wrap="square" lIns="121920" tIns="60960" rIns="121920" bIns="60960" numCol="1" anchor="t" anchorCtr="0" compatLnSpc="1"/>
          <a:lstStyle/>
          <a:p>
            <a:endParaRPr lang="zh-CN" altLang="en-US" sz="2400">
              <a:solidFill>
                <a:srgbClr val="000000"/>
              </a:solidFill>
              <a:latin typeface="微软雅黑" panose="020B0503020204020204" pitchFamily="34" charset="-122"/>
              <a:ea typeface="微软雅黑" panose="020B0503020204020204" pitchFamily="34" charset="-122"/>
              <a:sym typeface="+mn-lt"/>
            </a:endParaRPr>
          </a:p>
        </p:txBody>
      </p:sp>
      <p:sp>
        <p:nvSpPr>
          <p:cNvPr id="2" name="文本框 1">
            <a:extLst>
              <a:ext uri="{FF2B5EF4-FFF2-40B4-BE49-F238E27FC236}">
                <a16:creationId xmlns:a16="http://schemas.microsoft.com/office/drawing/2014/main" id="{B3800CBC-7532-4EEC-B295-8417CA639DBF}"/>
              </a:ext>
            </a:extLst>
          </p:cNvPr>
          <p:cNvSpPr txBox="1"/>
          <p:nvPr/>
        </p:nvSpPr>
        <p:spPr>
          <a:xfrm>
            <a:off x="361720" y="1490839"/>
            <a:ext cx="4601320" cy="4247317"/>
          </a:xfrm>
          <a:prstGeom prst="rect">
            <a:avLst/>
          </a:prstGeom>
          <a:noFill/>
        </p:spPr>
        <p:txBody>
          <a:bodyPr wrap="square" rtlCol="0">
            <a:spAutoFit/>
          </a:bodyPr>
          <a:lstStyle/>
          <a:p>
            <a:pPr marL="285750" indent="-285750">
              <a:buFont typeface="Wingdings" panose="05000000000000000000" pitchFamily="2" charset="2"/>
              <a:buChar char="p"/>
            </a:pPr>
            <a:r>
              <a:rPr lang="zh-CN" altLang="en-US" b="1" dirty="0">
                <a:solidFill>
                  <a:srgbClr val="C00000"/>
                </a:solidFill>
                <a:latin typeface="微软雅黑" panose="020B0503020204020204" pitchFamily="34" charset="-122"/>
                <a:ea typeface="微软雅黑" panose="020B0503020204020204" pitchFamily="34" charset="-122"/>
              </a:rPr>
              <a:t>我国人口结构老龄化趋势在加剧：</a:t>
            </a:r>
            <a:r>
              <a:rPr lang="en-US" altLang="zh-CN" dirty="0">
                <a:latin typeface="微软雅黑" panose="020B0503020204020204" pitchFamily="34" charset="-122"/>
                <a:ea typeface="微软雅黑" panose="020B0503020204020204" pitchFamily="34" charset="-122"/>
              </a:rPr>
              <a:t>60</a:t>
            </a:r>
            <a:r>
              <a:rPr lang="zh-CN" altLang="en-US" dirty="0">
                <a:latin typeface="微软雅黑" panose="020B0503020204020204" pitchFamily="34" charset="-122"/>
                <a:ea typeface="微软雅黑" panose="020B0503020204020204" pitchFamily="34" charset="-122"/>
              </a:rPr>
              <a:t>岁以上老年人数量从</a:t>
            </a:r>
            <a:r>
              <a:rPr lang="en-US" altLang="zh-CN" dirty="0">
                <a:latin typeface="微软雅黑" panose="020B0503020204020204" pitchFamily="34" charset="-122"/>
                <a:ea typeface="微软雅黑" panose="020B0503020204020204" pitchFamily="34" charset="-122"/>
              </a:rPr>
              <a:t>2010</a:t>
            </a:r>
            <a:r>
              <a:rPr lang="zh-CN" altLang="en-US" dirty="0">
                <a:latin typeface="微软雅黑" panose="020B0503020204020204" pitchFamily="34" charset="-122"/>
                <a:ea typeface="微软雅黑" panose="020B0503020204020204" pitchFamily="34" charset="-122"/>
              </a:rPr>
              <a:t>年</a:t>
            </a:r>
            <a:r>
              <a:rPr lang="en-US" altLang="zh-CN" dirty="0">
                <a:latin typeface="微软雅黑" panose="020B0503020204020204" pitchFamily="34" charset="-122"/>
                <a:ea typeface="微软雅黑" panose="020B0503020204020204" pitchFamily="34" charset="-122"/>
              </a:rPr>
              <a:t>1.78</a:t>
            </a:r>
            <a:r>
              <a:rPr lang="zh-CN" altLang="en-US" dirty="0">
                <a:latin typeface="微软雅黑" panose="020B0503020204020204" pitchFamily="34" charset="-122"/>
                <a:ea typeface="微软雅黑" panose="020B0503020204020204" pitchFamily="34" charset="-122"/>
              </a:rPr>
              <a:t>亿增长到</a:t>
            </a:r>
            <a:r>
              <a:rPr lang="en-US" altLang="zh-CN" dirty="0">
                <a:latin typeface="微软雅黑" panose="020B0503020204020204" pitchFamily="34" charset="-122"/>
                <a:ea typeface="微软雅黑" panose="020B0503020204020204" pitchFamily="34" charset="-122"/>
              </a:rPr>
              <a:t>2020</a:t>
            </a:r>
            <a:r>
              <a:rPr lang="zh-CN" altLang="en-US" dirty="0">
                <a:latin typeface="微软雅黑" panose="020B0503020204020204" pitchFamily="34" charset="-122"/>
                <a:ea typeface="微软雅黑" panose="020B0503020204020204" pitchFamily="34" charset="-122"/>
              </a:rPr>
              <a:t>年的</a:t>
            </a:r>
            <a:r>
              <a:rPr lang="en-US" altLang="zh-CN" dirty="0">
                <a:latin typeface="微软雅黑" panose="020B0503020204020204" pitchFamily="34" charset="-122"/>
                <a:ea typeface="微软雅黑" panose="020B0503020204020204" pitchFamily="34" charset="-122"/>
              </a:rPr>
              <a:t>2.6</a:t>
            </a:r>
            <a:r>
              <a:rPr lang="zh-CN" altLang="en-US" dirty="0">
                <a:latin typeface="微软雅黑" panose="020B0503020204020204" pitchFamily="34" charset="-122"/>
                <a:ea typeface="微软雅黑" panose="020B0503020204020204" pitchFamily="34" charset="-122"/>
              </a:rPr>
              <a:t>亿，占比从</a:t>
            </a:r>
            <a:r>
              <a:rPr lang="en-US" altLang="zh-CN" dirty="0">
                <a:latin typeface="微软雅黑" panose="020B0503020204020204" pitchFamily="34" charset="-122"/>
                <a:ea typeface="微软雅黑" panose="020B0503020204020204" pitchFamily="34" charset="-122"/>
              </a:rPr>
              <a:t>13.3%</a:t>
            </a:r>
            <a:r>
              <a:rPr lang="zh-CN" altLang="en-US" dirty="0">
                <a:latin typeface="微软雅黑" panose="020B0503020204020204" pitchFamily="34" charset="-122"/>
                <a:ea typeface="微软雅黑" panose="020B0503020204020204" pitchFamily="34" charset="-122"/>
              </a:rPr>
              <a:t>上升到</a:t>
            </a:r>
            <a:r>
              <a:rPr lang="en-US" altLang="zh-CN" dirty="0">
                <a:latin typeface="微软雅黑" panose="020B0503020204020204" pitchFamily="34" charset="-122"/>
                <a:ea typeface="微软雅黑" panose="020B0503020204020204" pitchFamily="34" charset="-122"/>
              </a:rPr>
              <a:t>18.7%</a:t>
            </a:r>
            <a:r>
              <a:rPr lang="zh-CN" altLang="en-US" dirty="0">
                <a:latin typeface="微软雅黑" panose="020B0503020204020204" pitchFamily="34" charset="-122"/>
                <a:ea typeface="微软雅黑" panose="020B0503020204020204" pitchFamily="34" charset="-122"/>
              </a:rPr>
              <a:t>。伴随着人口出生率的下降、死亡率的降低和预期寿命提高，老龄化趋势日益加剧。</a:t>
            </a:r>
            <a:endParaRPr lang="en-US" altLang="zh-CN" dirty="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p"/>
            </a:pPr>
            <a:r>
              <a:rPr lang="zh-CN" altLang="en-US" b="1" dirty="0">
                <a:solidFill>
                  <a:srgbClr val="C00000"/>
                </a:solidFill>
                <a:latin typeface="微软雅黑" panose="020B0503020204020204" pitchFamily="34" charset="-122"/>
                <a:ea typeface="微软雅黑" panose="020B0503020204020204" pitchFamily="34" charset="-122"/>
              </a:rPr>
              <a:t>参考海外经验，医疗支出占比将会持续上升：</a:t>
            </a:r>
            <a:r>
              <a:rPr lang="zh-CN" altLang="en-US" dirty="0">
                <a:latin typeface="微软雅黑" panose="020B0503020204020204" pitchFamily="34" charset="-122"/>
                <a:ea typeface="微软雅黑" panose="020B0503020204020204" pitchFamily="34" charset="-122"/>
              </a:rPr>
              <a:t>对比日本，从</a:t>
            </a:r>
            <a:r>
              <a:rPr lang="en-US" altLang="zh-CN" dirty="0">
                <a:latin typeface="微软雅黑" panose="020B0503020204020204" pitchFamily="34" charset="-122"/>
                <a:ea typeface="微软雅黑" panose="020B0503020204020204" pitchFamily="34" charset="-122"/>
              </a:rPr>
              <a:t>80</a:t>
            </a:r>
            <a:r>
              <a:rPr lang="zh-CN" altLang="en-US" dirty="0">
                <a:latin typeface="微软雅黑" panose="020B0503020204020204" pitchFamily="34" charset="-122"/>
                <a:ea typeface="微软雅黑" panose="020B0503020204020204" pitchFamily="34" charset="-122"/>
              </a:rPr>
              <a:t>年代以来老龄人口占比持续上升，医疗费用支出占</a:t>
            </a:r>
            <a:r>
              <a:rPr lang="en-US" altLang="zh-CN" dirty="0">
                <a:latin typeface="微软雅黑" panose="020B0503020204020204" pitchFamily="34" charset="-122"/>
                <a:ea typeface="微软雅黑" panose="020B0503020204020204" pitchFamily="34" charset="-122"/>
              </a:rPr>
              <a:t>GDP</a:t>
            </a:r>
            <a:r>
              <a:rPr lang="zh-CN" altLang="en-US" dirty="0">
                <a:latin typeface="微软雅黑" panose="020B0503020204020204" pitchFamily="34" charset="-122"/>
                <a:ea typeface="微软雅黑" panose="020B0503020204020204" pitchFamily="34" charset="-122"/>
              </a:rPr>
              <a:t>比重居高不下。</a:t>
            </a:r>
            <a:endParaRPr lang="en-US" altLang="zh-CN" dirty="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p"/>
            </a:pPr>
            <a:r>
              <a:rPr lang="zh-CN" altLang="en-US" dirty="0">
                <a:latin typeface="微软雅黑" panose="020B0503020204020204" pitchFamily="34" charset="-122"/>
                <a:ea typeface="微软雅黑" panose="020B0503020204020204" pitchFamily="34" charset="-122"/>
              </a:rPr>
              <a:t>行政化的集采手段是降费控成本的直接应对政策，短期会影响市场情绪，长远来看国产替代、鼓励创新等投资主线仍将有利于医疗生物行业的长期投资价值。</a:t>
            </a:r>
            <a:endParaRPr lang="en-US" altLang="zh-CN" dirty="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p"/>
            </a:pPr>
            <a:endParaRPr lang="zh-CN" altLang="en-US" dirty="0">
              <a:latin typeface="微软雅黑" panose="020B0503020204020204" pitchFamily="34" charset="-122"/>
              <a:ea typeface="微软雅黑" panose="020B0503020204020204" pitchFamily="34" charset="-122"/>
            </a:endParaRPr>
          </a:p>
        </p:txBody>
      </p:sp>
      <p:pic>
        <p:nvPicPr>
          <p:cNvPr id="12" name="图片 11">
            <a:extLst>
              <a:ext uri="{FF2B5EF4-FFF2-40B4-BE49-F238E27FC236}">
                <a16:creationId xmlns:a16="http://schemas.microsoft.com/office/drawing/2014/main" id="{5810B98C-9A8B-4781-90C7-4AACBB4A9BDE}"/>
              </a:ext>
            </a:extLst>
          </p:cNvPr>
          <p:cNvPicPr>
            <a:picLocks noChangeAspect="1"/>
          </p:cNvPicPr>
          <p:nvPr/>
        </p:nvPicPr>
        <p:blipFill rotWithShape="1">
          <a:blip r:embed="rId4"/>
          <a:srcRect l="-1" r="-299" b="10860"/>
          <a:stretch/>
        </p:blipFill>
        <p:spPr>
          <a:xfrm>
            <a:off x="5823127" y="1748936"/>
            <a:ext cx="5880020" cy="2255027"/>
          </a:xfrm>
          <a:prstGeom prst="rect">
            <a:avLst/>
          </a:prstGeom>
        </p:spPr>
      </p:pic>
      <p:pic>
        <p:nvPicPr>
          <p:cNvPr id="14" name="图片 13">
            <a:extLst>
              <a:ext uri="{FF2B5EF4-FFF2-40B4-BE49-F238E27FC236}">
                <a16:creationId xmlns:a16="http://schemas.microsoft.com/office/drawing/2014/main" id="{1F1D88E0-8135-41E4-83C4-A0B4B2945801}"/>
              </a:ext>
            </a:extLst>
          </p:cNvPr>
          <p:cNvPicPr>
            <a:picLocks noChangeAspect="1"/>
          </p:cNvPicPr>
          <p:nvPr/>
        </p:nvPicPr>
        <p:blipFill>
          <a:blip r:embed="rId5"/>
          <a:stretch>
            <a:fillRect/>
          </a:stretch>
        </p:blipFill>
        <p:spPr>
          <a:xfrm>
            <a:off x="5856252" y="4074079"/>
            <a:ext cx="5717709" cy="2278363"/>
          </a:xfrm>
          <a:prstGeom prst="rect">
            <a:avLst/>
          </a:prstGeom>
        </p:spPr>
      </p:pic>
      <p:sp>
        <p:nvSpPr>
          <p:cNvPr id="15" name="文本框 14">
            <a:extLst>
              <a:ext uri="{FF2B5EF4-FFF2-40B4-BE49-F238E27FC236}">
                <a16:creationId xmlns:a16="http://schemas.microsoft.com/office/drawing/2014/main" id="{32DE5094-7C0E-4CF1-B45A-6E9B5AF8A28D}"/>
              </a:ext>
            </a:extLst>
          </p:cNvPr>
          <p:cNvSpPr txBox="1"/>
          <p:nvPr/>
        </p:nvSpPr>
        <p:spPr>
          <a:xfrm>
            <a:off x="434029" y="6434063"/>
            <a:ext cx="6295212"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srgbClr val="000000"/>
                </a:solidFill>
                <a:effectLst/>
                <a:uLnTx/>
                <a:uFillTx/>
                <a:latin typeface="+mn-lt"/>
                <a:ea typeface="微软雅黑"/>
                <a:cs typeface="+mn-cs"/>
              </a:rPr>
              <a:t>数据来源：</a:t>
            </a:r>
            <a:r>
              <a:rPr kumimoji="0" lang="en-US" altLang="zh-CN" sz="1400" b="0" i="0" u="none" strike="noStrike" kern="1200" cap="none" spc="0" normalizeH="0" baseline="0" noProof="0" dirty="0">
                <a:ln>
                  <a:noFill/>
                </a:ln>
                <a:solidFill>
                  <a:srgbClr val="000000"/>
                </a:solidFill>
                <a:effectLst/>
                <a:uLnTx/>
                <a:uFillTx/>
                <a:latin typeface="+mn-lt"/>
                <a:ea typeface="微软雅黑"/>
                <a:cs typeface="+mn-cs"/>
              </a:rPr>
              <a:t> </a:t>
            </a:r>
            <a:r>
              <a:rPr kumimoji="0" lang="zh-CN" altLang="en-US" sz="1400" b="0" i="0" u="none" strike="noStrike" kern="1200" cap="none" spc="0" normalizeH="0" baseline="0" noProof="0" dirty="0">
                <a:ln>
                  <a:noFill/>
                </a:ln>
                <a:solidFill>
                  <a:srgbClr val="000000"/>
                </a:solidFill>
                <a:effectLst/>
                <a:uLnTx/>
                <a:uFillTx/>
                <a:latin typeface="+mn-lt"/>
                <a:ea typeface="微软雅黑"/>
                <a:cs typeface="+mn-cs"/>
              </a:rPr>
              <a:t>东吴证券</a:t>
            </a:r>
          </a:p>
        </p:txBody>
      </p:sp>
    </p:spTree>
    <p:extLst>
      <p:ext uri="{BB962C8B-B14F-4D97-AF65-F5344CB8AC3E}">
        <p14:creationId xmlns:p14="http://schemas.microsoft.com/office/powerpoint/2010/main" val="13409511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1B292BED-B1D4-4B62-B163-B66620B1083F}"/>
              </a:ext>
            </a:extLst>
          </p:cNvPr>
          <p:cNvSpPr>
            <a:spLocks noGrp="1"/>
          </p:cNvSpPr>
          <p:nvPr>
            <p:ph type="sldNum" sz="quarter" idx="10"/>
          </p:nvPr>
        </p:nvSpPr>
        <p:spPr/>
        <p:txBody>
          <a:bodyPr/>
          <a:lstStyle/>
          <a:p>
            <a:pPr>
              <a:defRPr/>
            </a:pPr>
            <a:fld id="{67025381-B7F7-4DFD-A5AF-1FFF34357F98}" type="slidenum">
              <a:rPr lang="en-US" altLang="en-US" smtClean="0"/>
              <a:t>15</a:t>
            </a:fld>
            <a:endParaRPr lang="en-US" altLang="en-US"/>
          </a:p>
        </p:txBody>
      </p:sp>
      <p:pic>
        <p:nvPicPr>
          <p:cNvPr id="4" name="图片 3">
            <a:extLst>
              <a:ext uri="{FF2B5EF4-FFF2-40B4-BE49-F238E27FC236}">
                <a16:creationId xmlns:a16="http://schemas.microsoft.com/office/drawing/2014/main" id="{9BB2363E-FF59-4027-A385-1BDB00C020DA}"/>
              </a:ext>
            </a:extLst>
          </p:cNvPr>
          <p:cNvPicPr>
            <a:picLocks noChangeAspect="1"/>
          </p:cNvPicPr>
          <p:nvPr/>
        </p:nvPicPr>
        <p:blipFill>
          <a:blip r:embed="rId3"/>
          <a:stretch>
            <a:fillRect/>
          </a:stretch>
        </p:blipFill>
        <p:spPr>
          <a:xfrm>
            <a:off x="118954" y="69423"/>
            <a:ext cx="2076183" cy="659038"/>
          </a:xfrm>
          <a:prstGeom prst="rect">
            <a:avLst/>
          </a:prstGeom>
        </p:spPr>
      </p:pic>
      <p:sp>
        <p:nvSpPr>
          <p:cNvPr id="5" name="标题 3">
            <a:extLst>
              <a:ext uri="{FF2B5EF4-FFF2-40B4-BE49-F238E27FC236}">
                <a16:creationId xmlns:a16="http://schemas.microsoft.com/office/drawing/2014/main" id="{331A608E-D458-4070-A05C-C14B2867E96B}"/>
              </a:ext>
            </a:extLst>
          </p:cNvPr>
          <p:cNvSpPr txBox="1">
            <a:spLocks/>
          </p:cNvSpPr>
          <p:nvPr/>
        </p:nvSpPr>
        <p:spPr>
          <a:xfrm>
            <a:off x="600875" y="681402"/>
            <a:ext cx="11114875" cy="55551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i="0" kern="1200">
                <a:solidFill>
                  <a:schemeClr val="tx1"/>
                </a:solidFill>
                <a:latin typeface="+mj-lt"/>
                <a:ea typeface="+mj-ea"/>
                <a:cs typeface="+mj-cs"/>
              </a:defRPr>
            </a:lvl1pPr>
          </a:lstStyle>
          <a:p>
            <a:r>
              <a:rPr lang="en-US" altLang="zh-CN" sz="2800" b="1" dirty="0">
                <a:solidFill>
                  <a:srgbClr val="7030A0"/>
                </a:solidFill>
                <a:latin typeface="微软雅黑" panose="020B0503020204020204" pitchFamily="34" charset="-122"/>
                <a:ea typeface="微软雅黑" panose="020B0503020204020204" pitchFamily="34" charset="-122"/>
              </a:rPr>
              <a:t>3.6 </a:t>
            </a:r>
            <a:r>
              <a:rPr lang="zh-CN" altLang="en-US" sz="2800" b="1" dirty="0">
                <a:solidFill>
                  <a:srgbClr val="7030A0"/>
                </a:solidFill>
                <a:latin typeface="微软雅黑" panose="020B0503020204020204" pitchFamily="34" charset="-122"/>
                <a:ea typeface="微软雅黑" panose="020B0503020204020204" pitchFamily="34" charset="-122"/>
              </a:rPr>
              <a:t>中国制造业逐渐向高附加值行业转变</a:t>
            </a:r>
          </a:p>
        </p:txBody>
      </p:sp>
      <p:sp>
        <p:nvSpPr>
          <p:cNvPr id="6" name="矩形 5">
            <a:extLst>
              <a:ext uri="{FF2B5EF4-FFF2-40B4-BE49-F238E27FC236}">
                <a16:creationId xmlns:a16="http://schemas.microsoft.com/office/drawing/2014/main" id="{8229DDCD-E8F8-451D-BCE9-CFC99808C879}"/>
              </a:ext>
            </a:extLst>
          </p:cNvPr>
          <p:cNvSpPr/>
          <p:nvPr/>
        </p:nvSpPr>
        <p:spPr>
          <a:xfrm>
            <a:off x="387526" y="671269"/>
            <a:ext cx="213349" cy="556229"/>
          </a:xfrm>
          <a:prstGeom prst="rect">
            <a:avLst/>
          </a:prstGeom>
          <a:solidFill>
            <a:srgbClr val="6A1586"/>
          </a:solidFill>
          <a:ln>
            <a:noFill/>
          </a:ln>
          <a:effectLst>
            <a:outerShdw blurRad="63500" algn="ctr" rotWithShape="0">
              <a:prstClr val="black">
                <a:alpha val="40000"/>
              </a:prstClr>
            </a:outerShdw>
          </a:effectLst>
        </p:spPr>
        <p:txBody>
          <a:bodyPr vert="horz" wrap="square" lIns="121920" tIns="60960" rIns="121920" bIns="60960" numCol="1" anchor="t" anchorCtr="0" compatLnSpc="1"/>
          <a:lstStyle/>
          <a:p>
            <a:endParaRPr lang="zh-CN" altLang="en-US" sz="2400">
              <a:solidFill>
                <a:srgbClr val="000000"/>
              </a:solidFill>
              <a:latin typeface="微软雅黑" panose="020B0503020204020204" pitchFamily="34" charset="-122"/>
              <a:ea typeface="微软雅黑" panose="020B0503020204020204" pitchFamily="34" charset="-122"/>
              <a:sym typeface="+mn-lt"/>
            </a:endParaRPr>
          </a:p>
        </p:txBody>
      </p:sp>
      <p:sp>
        <p:nvSpPr>
          <p:cNvPr id="2" name="文本框 1">
            <a:extLst>
              <a:ext uri="{FF2B5EF4-FFF2-40B4-BE49-F238E27FC236}">
                <a16:creationId xmlns:a16="http://schemas.microsoft.com/office/drawing/2014/main" id="{B3800CBC-7532-4EEC-B295-8417CA639DBF}"/>
              </a:ext>
            </a:extLst>
          </p:cNvPr>
          <p:cNvSpPr txBox="1"/>
          <p:nvPr/>
        </p:nvSpPr>
        <p:spPr>
          <a:xfrm>
            <a:off x="387526" y="1391649"/>
            <a:ext cx="9175819" cy="1477328"/>
          </a:xfrm>
          <a:prstGeom prst="rect">
            <a:avLst/>
          </a:prstGeom>
          <a:noFill/>
        </p:spPr>
        <p:txBody>
          <a:bodyPr wrap="square" rtlCol="0">
            <a:spAutoFit/>
          </a:bodyPr>
          <a:lstStyle/>
          <a:p>
            <a:pPr marL="285750" indent="-285750">
              <a:buFont typeface="Wingdings" panose="05000000000000000000" pitchFamily="2" charset="2"/>
              <a:buChar char="p"/>
            </a:pPr>
            <a:r>
              <a:rPr lang="zh-CN" altLang="en-US" b="1" dirty="0">
                <a:latin typeface="微软雅黑" panose="020B0503020204020204" pitchFamily="34" charset="-122"/>
                <a:ea typeface="微软雅黑" panose="020B0503020204020204" pitchFamily="34" charset="-122"/>
              </a:rPr>
              <a:t>中国经济结构转型依赖于持续的科技创新和制造业升级</a:t>
            </a:r>
            <a:r>
              <a:rPr lang="zh-CN" altLang="en-US" dirty="0">
                <a:latin typeface="微软雅黑" panose="020B0503020204020204" pitchFamily="34" charset="-122"/>
                <a:ea typeface="微软雅黑" panose="020B0503020204020204" pitchFamily="34" charset="-122"/>
              </a:rPr>
              <a:t>：在人口老龄化背景下，过去以资本投入和人口红利驱动经济增长的模式不可持续，需要依靠全要素生产率的提升，依靠科技创新推动经济高质量发展是我国经济发展的必然选择和方向。</a:t>
            </a:r>
            <a:endParaRPr lang="en-US" altLang="zh-CN" dirty="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p"/>
            </a:pPr>
            <a:r>
              <a:rPr lang="zh-CN" altLang="en-US" b="1" dirty="0">
                <a:latin typeface="微软雅黑" panose="020B0503020204020204" pitchFamily="34" charset="-122"/>
                <a:ea typeface="微软雅黑" panose="020B0503020204020204" pitchFamily="34" charset="-122"/>
              </a:rPr>
              <a:t>制造业比较优势日益显著：</a:t>
            </a:r>
            <a:r>
              <a:rPr lang="zh-CN" altLang="en-US" dirty="0">
                <a:latin typeface="微软雅黑" panose="020B0503020204020204" pitchFamily="34" charset="-122"/>
                <a:ea typeface="微软雅黑" panose="020B0503020204020204" pitchFamily="34" charset="-122"/>
              </a:rPr>
              <a:t>国内大长全的产业链、大基建和工程师红利带来了制造业比较优势，在高附加值行业上可以自给自足，甚至可以对外出口。</a:t>
            </a:r>
            <a:endParaRPr lang="en-US" altLang="zh-CN" dirty="0">
              <a:latin typeface="微软雅黑" panose="020B0503020204020204" pitchFamily="34" charset="-122"/>
              <a:ea typeface="微软雅黑" panose="020B0503020204020204" pitchFamily="34" charset="-122"/>
            </a:endParaRPr>
          </a:p>
        </p:txBody>
      </p:sp>
      <p:pic>
        <p:nvPicPr>
          <p:cNvPr id="12" name="图片 11">
            <a:extLst>
              <a:ext uri="{FF2B5EF4-FFF2-40B4-BE49-F238E27FC236}">
                <a16:creationId xmlns:a16="http://schemas.microsoft.com/office/drawing/2014/main" id="{46C9DDCC-219F-4DBD-8147-F9A3661BB216}"/>
              </a:ext>
            </a:extLst>
          </p:cNvPr>
          <p:cNvPicPr>
            <a:picLocks noChangeAspect="1"/>
          </p:cNvPicPr>
          <p:nvPr/>
        </p:nvPicPr>
        <p:blipFill>
          <a:blip r:embed="rId4"/>
          <a:stretch>
            <a:fillRect/>
          </a:stretch>
        </p:blipFill>
        <p:spPr>
          <a:xfrm>
            <a:off x="1587935" y="2868977"/>
            <a:ext cx="7700454" cy="3307621"/>
          </a:xfrm>
          <a:prstGeom prst="rect">
            <a:avLst/>
          </a:prstGeom>
        </p:spPr>
      </p:pic>
      <p:sp>
        <p:nvSpPr>
          <p:cNvPr id="13" name="文本框 12">
            <a:extLst>
              <a:ext uri="{FF2B5EF4-FFF2-40B4-BE49-F238E27FC236}">
                <a16:creationId xmlns:a16="http://schemas.microsoft.com/office/drawing/2014/main" id="{BADA4C20-AC81-46AD-91C4-C338D59EB86F}"/>
              </a:ext>
            </a:extLst>
          </p:cNvPr>
          <p:cNvSpPr txBox="1"/>
          <p:nvPr/>
        </p:nvSpPr>
        <p:spPr>
          <a:xfrm>
            <a:off x="434029" y="6434063"/>
            <a:ext cx="6295212"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srgbClr val="000000"/>
                </a:solidFill>
                <a:effectLst/>
                <a:uLnTx/>
                <a:uFillTx/>
                <a:latin typeface="+mn-lt"/>
                <a:ea typeface="微软雅黑"/>
                <a:cs typeface="+mn-cs"/>
              </a:rPr>
              <a:t>数据来源：</a:t>
            </a:r>
            <a:r>
              <a:rPr lang="zh-CN" altLang="en-US" sz="1400" dirty="0">
                <a:solidFill>
                  <a:srgbClr val="000000"/>
                </a:solidFill>
                <a:ea typeface="微软雅黑"/>
              </a:rPr>
              <a:t>中金公司</a:t>
            </a:r>
            <a:endParaRPr kumimoji="0" lang="zh-CN" altLang="en-US" sz="1400" b="0" i="0" u="none" strike="noStrike" kern="1200" cap="none" spc="0" normalizeH="0" baseline="0" noProof="0" dirty="0">
              <a:ln>
                <a:noFill/>
              </a:ln>
              <a:solidFill>
                <a:srgbClr val="000000"/>
              </a:solidFill>
              <a:effectLst/>
              <a:uLnTx/>
              <a:uFillTx/>
              <a:latin typeface="+mn-lt"/>
              <a:ea typeface="微软雅黑"/>
              <a:cs typeface="+mn-cs"/>
            </a:endParaRPr>
          </a:p>
        </p:txBody>
      </p:sp>
    </p:spTree>
    <p:extLst>
      <p:ext uri="{BB962C8B-B14F-4D97-AF65-F5344CB8AC3E}">
        <p14:creationId xmlns:p14="http://schemas.microsoft.com/office/powerpoint/2010/main" val="19353750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1B292BED-B1D4-4B62-B163-B66620B1083F}"/>
              </a:ext>
            </a:extLst>
          </p:cNvPr>
          <p:cNvSpPr>
            <a:spLocks noGrp="1"/>
          </p:cNvSpPr>
          <p:nvPr>
            <p:ph type="sldNum" sz="quarter" idx="10"/>
          </p:nvPr>
        </p:nvSpPr>
        <p:spPr/>
        <p:txBody>
          <a:bodyPr/>
          <a:lstStyle/>
          <a:p>
            <a:pPr>
              <a:defRPr/>
            </a:pPr>
            <a:fld id="{67025381-B7F7-4DFD-A5AF-1FFF34357F98}" type="slidenum">
              <a:rPr lang="en-US" altLang="en-US" smtClean="0"/>
              <a:t>16</a:t>
            </a:fld>
            <a:endParaRPr lang="en-US" altLang="en-US"/>
          </a:p>
        </p:txBody>
      </p:sp>
      <p:pic>
        <p:nvPicPr>
          <p:cNvPr id="4" name="图片 3">
            <a:extLst>
              <a:ext uri="{FF2B5EF4-FFF2-40B4-BE49-F238E27FC236}">
                <a16:creationId xmlns:a16="http://schemas.microsoft.com/office/drawing/2014/main" id="{9BB2363E-FF59-4027-A385-1BDB00C020DA}"/>
              </a:ext>
            </a:extLst>
          </p:cNvPr>
          <p:cNvPicPr>
            <a:picLocks noChangeAspect="1"/>
          </p:cNvPicPr>
          <p:nvPr/>
        </p:nvPicPr>
        <p:blipFill>
          <a:blip r:embed="rId3"/>
          <a:stretch>
            <a:fillRect/>
          </a:stretch>
        </p:blipFill>
        <p:spPr>
          <a:xfrm>
            <a:off x="118954" y="69423"/>
            <a:ext cx="2076183" cy="659038"/>
          </a:xfrm>
          <a:prstGeom prst="rect">
            <a:avLst/>
          </a:prstGeom>
        </p:spPr>
      </p:pic>
      <p:sp>
        <p:nvSpPr>
          <p:cNvPr id="5" name="标题 3">
            <a:extLst>
              <a:ext uri="{FF2B5EF4-FFF2-40B4-BE49-F238E27FC236}">
                <a16:creationId xmlns:a16="http://schemas.microsoft.com/office/drawing/2014/main" id="{331A608E-D458-4070-A05C-C14B2867E96B}"/>
              </a:ext>
            </a:extLst>
          </p:cNvPr>
          <p:cNvSpPr txBox="1">
            <a:spLocks/>
          </p:cNvSpPr>
          <p:nvPr/>
        </p:nvSpPr>
        <p:spPr>
          <a:xfrm>
            <a:off x="600875" y="681402"/>
            <a:ext cx="11114875" cy="55551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i="0" kern="1200">
                <a:solidFill>
                  <a:schemeClr val="tx1"/>
                </a:solidFill>
                <a:latin typeface="+mj-lt"/>
                <a:ea typeface="+mj-ea"/>
                <a:cs typeface="+mj-cs"/>
              </a:defRPr>
            </a:lvl1pPr>
          </a:lstStyle>
          <a:p>
            <a:r>
              <a:rPr lang="en-US" altLang="zh-CN" sz="2800" b="1" dirty="0">
                <a:solidFill>
                  <a:srgbClr val="7030A0"/>
                </a:solidFill>
                <a:latin typeface="微软雅黑" panose="020B0503020204020204" pitchFamily="34" charset="-122"/>
                <a:ea typeface="微软雅黑" panose="020B0503020204020204" pitchFamily="34" charset="-122"/>
              </a:rPr>
              <a:t>3.7 </a:t>
            </a:r>
            <a:r>
              <a:rPr lang="zh-CN" altLang="en-US" sz="2800" b="1" dirty="0">
                <a:solidFill>
                  <a:srgbClr val="7030A0"/>
                </a:solidFill>
                <a:latin typeface="微软雅黑" panose="020B0503020204020204" pitchFamily="34" charset="-122"/>
                <a:ea typeface="微软雅黑" panose="020B0503020204020204" pitchFamily="34" charset="-122"/>
              </a:rPr>
              <a:t>国内新能源产业具备全球比较优势</a:t>
            </a:r>
          </a:p>
        </p:txBody>
      </p:sp>
      <p:sp>
        <p:nvSpPr>
          <p:cNvPr id="6" name="矩形 5">
            <a:extLst>
              <a:ext uri="{FF2B5EF4-FFF2-40B4-BE49-F238E27FC236}">
                <a16:creationId xmlns:a16="http://schemas.microsoft.com/office/drawing/2014/main" id="{8229DDCD-E8F8-451D-BCE9-CFC99808C879}"/>
              </a:ext>
            </a:extLst>
          </p:cNvPr>
          <p:cNvSpPr/>
          <p:nvPr/>
        </p:nvSpPr>
        <p:spPr>
          <a:xfrm>
            <a:off x="387526" y="671269"/>
            <a:ext cx="213349" cy="556229"/>
          </a:xfrm>
          <a:prstGeom prst="rect">
            <a:avLst/>
          </a:prstGeom>
          <a:solidFill>
            <a:srgbClr val="6A1586"/>
          </a:solidFill>
          <a:ln>
            <a:noFill/>
          </a:ln>
          <a:effectLst>
            <a:outerShdw blurRad="63500" algn="ctr" rotWithShape="0">
              <a:prstClr val="black">
                <a:alpha val="40000"/>
              </a:prstClr>
            </a:outerShdw>
          </a:effectLst>
        </p:spPr>
        <p:txBody>
          <a:bodyPr vert="horz" wrap="square" lIns="121920" tIns="60960" rIns="121920" bIns="60960" numCol="1" anchor="t" anchorCtr="0" compatLnSpc="1"/>
          <a:lstStyle/>
          <a:p>
            <a:endParaRPr lang="zh-CN" altLang="en-US" sz="2400">
              <a:solidFill>
                <a:srgbClr val="000000"/>
              </a:solidFill>
              <a:latin typeface="微软雅黑" panose="020B0503020204020204" pitchFamily="34" charset="-122"/>
              <a:ea typeface="微软雅黑" panose="020B0503020204020204" pitchFamily="34" charset="-122"/>
              <a:sym typeface="+mn-lt"/>
            </a:endParaRPr>
          </a:p>
        </p:txBody>
      </p:sp>
      <p:sp>
        <p:nvSpPr>
          <p:cNvPr id="2" name="文本框 1">
            <a:extLst>
              <a:ext uri="{FF2B5EF4-FFF2-40B4-BE49-F238E27FC236}">
                <a16:creationId xmlns:a16="http://schemas.microsoft.com/office/drawing/2014/main" id="{B3800CBC-7532-4EEC-B295-8417CA639DBF}"/>
              </a:ext>
            </a:extLst>
          </p:cNvPr>
          <p:cNvSpPr txBox="1"/>
          <p:nvPr/>
        </p:nvSpPr>
        <p:spPr>
          <a:xfrm>
            <a:off x="361719" y="1490839"/>
            <a:ext cx="10846607" cy="1477328"/>
          </a:xfrm>
          <a:prstGeom prst="rect">
            <a:avLst/>
          </a:prstGeom>
          <a:noFill/>
        </p:spPr>
        <p:txBody>
          <a:bodyPr wrap="square" rtlCol="0">
            <a:spAutoFit/>
          </a:bodyPr>
          <a:lstStyle/>
          <a:p>
            <a:pPr marL="285750" indent="-285750">
              <a:buFont typeface="Wingdings" panose="05000000000000000000" pitchFamily="2" charset="2"/>
              <a:buChar char="p"/>
            </a:pPr>
            <a:r>
              <a:rPr lang="zh-CN" altLang="en-US" b="1" dirty="0">
                <a:latin typeface="微软雅黑" panose="020B0503020204020204" pitchFamily="34" charset="-122"/>
                <a:ea typeface="微软雅黑" panose="020B0503020204020204" pitchFamily="34" charset="-122"/>
              </a:rPr>
              <a:t>在电动车、光伏等产业链上，中国制造业公司具备了核心技术和成本优势。</a:t>
            </a:r>
            <a:endParaRPr lang="en-US" altLang="zh-CN" b="1" dirty="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p"/>
            </a:pPr>
            <a:r>
              <a:rPr lang="zh-CN" altLang="en-US" dirty="0">
                <a:latin typeface="微软雅黑" panose="020B0503020204020204" pitchFamily="34" charset="-122"/>
                <a:ea typeface="微软雅黑" panose="020B0503020204020204" pitchFamily="34" charset="-122"/>
              </a:rPr>
              <a:t>以电动车产业链为例，</a:t>
            </a:r>
            <a:r>
              <a:rPr lang="zh-CN" altLang="en-US" dirty="0"/>
              <a:t>上下游产业链条长，涵盖了上游矿产、中游电解液、正负极材料、隔膜、电芯、电控，再到汽车零部件、汽车半导体、整车，充电桩、充电站，产业链产值高，对于经济的拉动作用明显；从电动车的核心动力电池全球装机量占比来看，前十大企业中就有四家中国企业的身影。</a:t>
            </a:r>
            <a:endParaRPr lang="en-US" altLang="zh-CN" dirty="0"/>
          </a:p>
          <a:p>
            <a:pPr marL="285750" indent="-285750">
              <a:buFont typeface="Wingdings" panose="05000000000000000000" pitchFamily="2" charset="2"/>
              <a:buChar char="p"/>
            </a:pPr>
            <a:r>
              <a:rPr lang="zh-CN" altLang="en-US" dirty="0">
                <a:latin typeface="微软雅黑" panose="020B0503020204020204" pitchFamily="34" charset="-122"/>
                <a:ea typeface="微软雅黑" panose="020B0503020204020204" pitchFamily="34" charset="-122"/>
              </a:rPr>
              <a:t>对于光伏和储能产业链中核心的逆变器环节，国内企业也具有稳固的龙头地位。</a:t>
            </a:r>
          </a:p>
        </p:txBody>
      </p:sp>
      <p:pic>
        <p:nvPicPr>
          <p:cNvPr id="8" name="图片 7">
            <a:extLst>
              <a:ext uri="{FF2B5EF4-FFF2-40B4-BE49-F238E27FC236}">
                <a16:creationId xmlns:a16="http://schemas.microsoft.com/office/drawing/2014/main" id="{5B275722-BD57-40E4-80EA-A5A0B1ADA604}"/>
              </a:ext>
            </a:extLst>
          </p:cNvPr>
          <p:cNvPicPr>
            <a:picLocks noChangeAspect="1"/>
          </p:cNvPicPr>
          <p:nvPr/>
        </p:nvPicPr>
        <p:blipFill>
          <a:blip r:embed="rId4"/>
          <a:stretch>
            <a:fillRect/>
          </a:stretch>
        </p:blipFill>
        <p:spPr>
          <a:xfrm>
            <a:off x="118954" y="3526011"/>
            <a:ext cx="4974210" cy="2471071"/>
          </a:xfrm>
          <a:prstGeom prst="rect">
            <a:avLst/>
          </a:prstGeom>
        </p:spPr>
      </p:pic>
      <p:pic>
        <p:nvPicPr>
          <p:cNvPr id="9" name="图片 8">
            <a:extLst>
              <a:ext uri="{FF2B5EF4-FFF2-40B4-BE49-F238E27FC236}">
                <a16:creationId xmlns:a16="http://schemas.microsoft.com/office/drawing/2014/main" id="{C242896B-C708-453B-8ACE-0F79C7164172}"/>
              </a:ext>
            </a:extLst>
          </p:cNvPr>
          <p:cNvPicPr>
            <a:picLocks noChangeAspect="1"/>
          </p:cNvPicPr>
          <p:nvPr/>
        </p:nvPicPr>
        <p:blipFill>
          <a:blip r:embed="rId5"/>
          <a:stretch>
            <a:fillRect/>
          </a:stretch>
        </p:blipFill>
        <p:spPr>
          <a:xfrm>
            <a:off x="5196410" y="3705528"/>
            <a:ext cx="3626658" cy="2471070"/>
          </a:xfrm>
          <a:prstGeom prst="rect">
            <a:avLst/>
          </a:prstGeom>
        </p:spPr>
      </p:pic>
      <p:pic>
        <p:nvPicPr>
          <p:cNvPr id="11" name="图片 10">
            <a:extLst>
              <a:ext uri="{FF2B5EF4-FFF2-40B4-BE49-F238E27FC236}">
                <a16:creationId xmlns:a16="http://schemas.microsoft.com/office/drawing/2014/main" id="{BCF63F0F-7355-4E0D-8074-5057C1D00A3E}"/>
              </a:ext>
            </a:extLst>
          </p:cNvPr>
          <p:cNvPicPr>
            <a:picLocks noChangeAspect="1"/>
          </p:cNvPicPr>
          <p:nvPr/>
        </p:nvPicPr>
        <p:blipFill>
          <a:blip r:embed="rId6"/>
          <a:stretch>
            <a:fillRect/>
          </a:stretch>
        </p:blipFill>
        <p:spPr>
          <a:xfrm>
            <a:off x="8823068" y="3526011"/>
            <a:ext cx="3112545" cy="2471071"/>
          </a:xfrm>
          <a:prstGeom prst="rect">
            <a:avLst/>
          </a:prstGeom>
        </p:spPr>
      </p:pic>
      <p:sp>
        <p:nvSpPr>
          <p:cNvPr id="13" name="文本框 12">
            <a:extLst>
              <a:ext uri="{FF2B5EF4-FFF2-40B4-BE49-F238E27FC236}">
                <a16:creationId xmlns:a16="http://schemas.microsoft.com/office/drawing/2014/main" id="{3568F686-EB65-49AF-9E48-E41A8199C6EC}"/>
              </a:ext>
            </a:extLst>
          </p:cNvPr>
          <p:cNvSpPr txBox="1"/>
          <p:nvPr/>
        </p:nvSpPr>
        <p:spPr>
          <a:xfrm>
            <a:off x="434029" y="6434063"/>
            <a:ext cx="6295212"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srgbClr val="000000"/>
                </a:solidFill>
                <a:effectLst/>
                <a:uLnTx/>
                <a:uFillTx/>
                <a:latin typeface="+mn-lt"/>
                <a:ea typeface="微软雅黑"/>
                <a:cs typeface="+mn-cs"/>
              </a:rPr>
              <a:t>数据来源：</a:t>
            </a:r>
            <a:r>
              <a:rPr kumimoji="0" lang="en-US" altLang="zh-CN" sz="1400" b="0" i="0" u="none" strike="noStrike" kern="1200" cap="none" spc="0" normalizeH="0" baseline="0" noProof="0" dirty="0">
                <a:ln>
                  <a:noFill/>
                </a:ln>
                <a:solidFill>
                  <a:srgbClr val="000000"/>
                </a:solidFill>
                <a:effectLst/>
                <a:uLnTx/>
                <a:uFillTx/>
                <a:latin typeface="+mn-lt"/>
                <a:ea typeface="微软雅黑"/>
                <a:cs typeface="+mn-cs"/>
              </a:rPr>
              <a:t> </a:t>
            </a:r>
            <a:r>
              <a:rPr kumimoji="0" lang="zh-CN" altLang="en-US" sz="1400" b="0" i="0" u="none" strike="noStrike" kern="1200" cap="none" spc="0" normalizeH="0" baseline="0" noProof="0" dirty="0">
                <a:ln>
                  <a:noFill/>
                </a:ln>
                <a:solidFill>
                  <a:srgbClr val="000000"/>
                </a:solidFill>
                <a:effectLst/>
                <a:uLnTx/>
                <a:uFillTx/>
                <a:latin typeface="+mn-lt"/>
                <a:ea typeface="微软雅黑"/>
                <a:cs typeface="+mn-cs"/>
              </a:rPr>
              <a:t>光大证券、东吴证券、兴业证券</a:t>
            </a:r>
          </a:p>
        </p:txBody>
      </p:sp>
    </p:spTree>
    <p:extLst>
      <p:ext uri="{BB962C8B-B14F-4D97-AF65-F5344CB8AC3E}">
        <p14:creationId xmlns:p14="http://schemas.microsoft.com/office/powerpoint/2010/main" val="25147891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1A1E3B"/>
        </a:solidFill>
        <a:effectLst/>
      </p:bgPr>
    </p:bg>
    <p:spTree>
      <p:nvGrpSpPr>
        <p:cNvPr id="1" name=""/>
        <p:cNvGrpSpPr/>
        <p:nvPr/>
      </p:nvGrpSpPr>
      <p:grpSpPr>
        <a:xfrm>
          <a:off x="0" y="0"/>
          <a:ext cx="0" cy="0"/>
          <a:chOff x="0" y="0"/>
          <a:chExt cx="0" cy="0"/>
        </a:xfrm>
      </p:grpSpPr>
      <p:sp>
        <p:nvSpPr>
          <p:cNvPr id="5" name="矩形 4"/>
          <p:cNvSpPr/>
          <p:nvPr/>
        </p:nvSpPr>
        <p:spPr>
          <a:xfrm>
            <a:off x="17460" y="13858"/>
            <a:ext cx="12174540" cy="6830284"/>
          </a:xfrm>
          <a:prstGeom prst="rect">
            <a:avLst/>
          </a:prstGeom>
          <a:gradFill flip="none" rotWithShape="0">
            <a:gsLst>
              <a:gs pos="0">
                <a:srgbClr val="000018">
                  <a:alpha val="50000"/>
                </a:srgbClr>
              </a:gs>
              <a:gs pos="100000">
                <a:srgbClr val="01102D">
                  <a:alpha val="48000"/>
                </a:srgbClr>
              </a:gs>
              <a:gs pos="100000">
                <a:schemeClr val="accent1">
                  <a:shade val="100000"/>
                  <a:satMod val="115000"/>
                </a:schemeClr>
              </a:gs>
            </a:gsLst>
            <a:lin ang="10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 typeface="Arial" panose="020B0604020202020204" pitchFamily="34" charset="0"/>
              <a:buNone/>
              <a:defRPr/>
            </a:pPr>
            <a:endParaRPr kumimoji="0" lang="zh-CN" altLang="en-US" sz="3270" b="0" i="0" u="none" strike="noStrike" kern="1200" cap="none" spc="0" normalizeH="0" baseline="0" noProof="0" dirty="0">
              <a:ln>
                <a:noFill/>
              </a:ln>
              <a:solidFill>
                <a:srgbClr val="FFFFFF"/>
              </a:solidFill>
              <a:effectLst/>
              <a:uLnTx/>
              <a:uFillTx/>
              <a:latin typeface="Calibri" panose="020F0502020204030204"/>
              <a:ea typeface="宋体" panose="02010600030101010101" pitchFamily="2" charset="-122"/>
              <a:cs typeface="宋体" panose="02010600030101010101" pitchFamily="2" charset="-122"/>
            </a:endParaRPr>
          </a:p>
        </p:txBody>
      </p:sp>
      <p:pic>
        <p:nvPicPr>
          <p:cNvPr id="9" name="图片 8" descr="7199f52bc62c6e377a12c290c11b3d2e (1)"/>
          <p:cNvPicPr>
            <a:picLocks noChangeAspect="1"/>
          </p:cNvPicPr>
          <p:nvPr/>
        </p:nvPicPr>
        <p:blipFill>
          <a:blip r:embed="rId2" cstate="print"/>
          <a:stretch>
            <a:fillRect/>
          </a:stretch>
        </p:blipFill>
        <p:spPr>
          <a:xfrm flipV="1">
            <a:off x="-779357" y="1819834"/>
            <a:ext cx="14992350" cy="8431530"/>
          </a:xfrm>
          <a:prstGeom prst="rect">
            <a:avLst/>
          </a:prstGeom>
        </p:spPr>
      </p:pic>
      <p:sp>
        <p:nvSpPr>
          <p:cNvPr id="6" name="矩形 5"/>
          <p:cNvSpPr/>
          <p:nvPr/>
        </p:nvSpPr>
        <p:spPr>
          <a:xfrm>
            <a:off x="17460" y="27716"/>
            <a:ext cx="12174540" cy="6830284"/>
          </a:xfrm>
          <a:prstGeom prst="rect">
            <a:avLst/>
          </a:prstGeom>
          <a:gradFill flip="none" rotWithShape="0">
            <a:gsLst>
              <a:gs pos="0">
                <a:srgbClr val="000018">
                  <a:alpha val="50000"/>
                </a:srgbClr>
              </a:gs>
              <a:gs pos="100000">
                <a:srgbClr val="01102D">
                  <a:alpha val="48000"/>
                </a:srgbClr>
              </a:gs>
              <a:gs pos="100000">
                <a:schemeClr val="accent1">
                  <a:shade val="100000"/>
                  <a:satMod val="115000"/>
                </a:schemeClr>
              </a:gs>
            </a:gsLst>
            <a:lin ang="10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 typeface="Arial" panose="020B0604020202020204" pitchFamily="34" charset="0"/>
              <a:buNone/>
              <a:defRPr/>
            </a:pPr>
            <a:endParaRPr kumimoji="0" lang="zh-CN" altLang="en-US" sz="3270" b="0" i="0" u="none" strike="noStrike" kern="1200" cap="none" spc="0" normalizeH="0" baseline="0" noProof="0" dirty="0">
              <a:ln>
                <a:noFill/>
              </a:ln>
              <a:solidFill>
                <a:srgbClr val="FFFFFF"/>
              </a:solidFill>
              <a:effectLst/>
              <a:uLnTx/>
              <a:uFillTx/>
              <a:latin typeface="Calibri" panose="020F0502020204030204"/>
              <a:ea typeface="宋体" panose="02010600030101010101" pitchFamily="2" charset="-122"/>
              <a:cs typeface="宋体" panose="02010600030101010101" pitchFamily="2" charset="-122"/>
            </a:endParaRPr>
          </a:p>
        </p:txBody>
      </p:sp>
      <p:pic>
        <p:nvPicPr>
          <p:cNvPr id="14" name="图片 13" descr="图片1"/>
          <p:cNvPicPr>
            <a:picLocks noChangeAspect="1"/>
          </p:cNvPicPr>
          <p:nvPr/>
        </p:nvPicPr>
        <p:blipFill>
          <a:blip r:embed="rId3" cstate="print"/>
          <a:stretch>
            <a:fillRect/>
          </a:stretch>
        </p:blipFill>
        <p:spPr>
          <a:xfrm>
            <a:off x="1498681" y="1690305"/>
            <a:ext cx="9483090" cy="1141084"/>
          </a:xfrm>
          <a:prstGeom prst="rect">
            <a:avLst/>
          </a:prstGeom>
        </p:spPr>
      </p:pic>
      <p:grpSp>
        <p:nvGrpSpPr>
          <p:cNvPr id="7" name="组合 6"/>
          <p:cNvGrpSpPr/>
          <p:nvPr/>
        </p:nvGrpSpPr>
        <p:grpSpPr>
          <a:xfrm>
            <a:off x="4299075" y="3362632"/>
            <a:ext cx="4212437" cy="384709"/>
            <a:chOff x="4299075" y="3362632"/>
            <a:chExt cx="4212437" cy="384709"/>
          </a:xfrm>
        </p:grpSpPr>
        <p:pic>
          <p:nvPicPr>
            <p:cNvPr id="8" name="图片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847999" y="3382467"/>
              <a:ext cx="1663513" cy="364874"/>
            </a:xfrm>
            <a:prstGeom prst="rect">
              <a:avLst/>
            </a:prstGeom>
          </p:spPr>
        </p:pic>
        <p:pic>
          <p:nvPicPr>
            <p:cNvPr id="10" name="图片 9"/>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299075" y="3362632"/>
              <a:ext cx="2195462" cy="384709"/>
            </a:xfrm>
            <a:prstGeom prst="rect">
              <a:avLst/>
            </a:prstGeom>
          </p:spPr>
        </p:pic>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00CBAF3F-5D51-4C28-9480-15590AD875E2}"/>
              </a:ext>
            </a:extLst>
          </p:cNvPr>
          <p:cNvSpPr>
            <a:spLocks noGrp="1"/>
          </p:cNvSpPr>
          <p:nvPr>
            <p:ph type="sldNum" sz="quarter" idx="10"/>
          </p:nvPr>
        </p:nvSpPr>
        <p:spPr/>
        <p:txBody>
          <a:bodyPr/>
          <a:lstStyle/>
          <a:p>
            <a:fld id="{7D9BB5D0-35E4-459D-AEF3-FE4D7C45CC19}" type="slidenum">
              <a:rPr lang="zh-CN" altLang="en-US" smtClean="0"/>
              <a:t>1</a:t>
            </a:fld>
            <a:endParaRPr lang="zh-CN" altLang="en-US"/>
          </a:p>
        </p:txBody>
      </p:sp>
      <p:pic>
        <p:nvPicPr>
          <p:cNvPr id="6" name="图片 5">
            <a:extLst>
              <a:ext uri="{FF2B5EF4-FFF2-40B4-BE49-F238E27FC236}">
                <a16:creationId xmlns:a16="http://schemas.microsoft.com/office/drawing/2014/main" id="{8739E6DC-2D3C-441E-8EB9-CA501D179BBE}"/>
              </a:ext>
            </a:extLst>
          </p:cNvPr>
          <p:cNvPicPr>
            <a:picLocks noChangeAspect="1"/>
          </p:cNvPicPr>
          <p:nvPr/>
        </p:nvPicPr>
        <p:blipFill>
          <a:blip r:embed="rId2"/>
          <a:stretch>
            <a:fillRect/>
          </a:stretch>
        </p:blipFill>
        <p:spPr>
          <a:xfrm>
            <a:off x="118954" y="69423"/>
            <a:ext cx="2076183" cy="659038"/>
          </a:xfrm>
          <a:prstGeom prst="rect">
            <a:avLst/>
          </a:prstGeom>
        </p:spPr>
      </p:pic>
      <p:grpSp>
        <p:nvGrpSpPr>
          <p:cNvPr id="7" name="î$ḻïdê">
            <a:extLst>
              <a:ext uri="{FF2B5EF4-FFF2-40B4-BE49-F238E27FC236}">
                <a16:creationId xmlns:a16="http://schemas.microsoft.com/office/drawing/2014/main" id="{57E9B508-C361-4E04-8752-F4FAE991B6BA}"/>
              </a:ext>
            </a:extLst>
          </p:cNvPr>
          <p:cNvGrpSpPr/>
          <p:nvPr/>
        </p:nvGrpSpPr>
        <p:grpSpPr>
          <a:xfrm>
            <a:off x="1157045" y="1673711"/>
            <a:ext cx="9650541" cy="3918896"/>
            <a:chOff x="1165275" y="1713468"/>
            <a:chExt cx="9650541" cy="3918896"/>
          </a:xfrm>
        </p:grpSpPr>
        <p:grpSp>
          <p:nvGrpSpPr>
            <p:cNvPr id="8" name="íṥļiḋe">
              <a:extLst>
                <a:ext uri="{FF2B5EF4-FFF2-40B4-BE49-F238E27FC236}">
                  <a16:creationId xmlns:a16="http://schemas.microsoft.com/office/drawing/2014/main" id="{8CB14C75-D040-47CA-83A9-673604829668}"/>
                </a:ext>
              </a:extLst>
            </p:cNvPr>
            <p:cNvGrpSpPr/>
            <p:nvPr/>
          </p:nvGrpSpPr>
          <p:grpSpPr>
            <a:xfrm>
              <a:off x="1165275" y="1713468"/>
              <a:ext cx="5883225" cy="2991901"/>
              <a:chOff x="847775" y="1713468"/>
              <a:chExt cx="5883225" cy="2991901"/>
            </a:xfrm>
          </p:grpSpPr>
          <p:grpSp>
            <p:nvGrpSpPr>
              <p:cNvPr id="10" name="iś1íḋé">
                <a:extLst>
                  <a:ext uri="{FF2B5EF4-FFF2-40B4-BE49-F238E27FC236}">
                    <a16:creationId xmlns:a16="http://schemas.microsoft.com/office/drawing/2014/main" id="{9BAD7DE5-B924-4CE0-AABE-47C92AD163F3}"/>
                  </a:ext>
                </a:extLst>
              </p:cNvPr>
              <p:cNvGrpSpPr/>
              <p:nvPr/>
            </p:nvGrpSpPr>
            <p:grpSpPr>
              <a:xfrm>
                <a:off x="911895" y="1713468"/>
                <a:ext cx="5819105" cy="769441"/>
                <a:chOff x="911895" y="1713468"/>
                <a:chExt cx="5819105" cy="769441"/>
              </a:xfrm>
            </p:grpSpPr>
            <p:cxnSp>
              <p:nvCxnSpPr>
                <p:cNvPr id="23" name="ïSľïḑè">
                  <a:extLst>
                    <a:ext uri="{FF2B5EF4-FFF2-40B4-BE49-F238E27FC236}">
                      <a16:creationId xmlns:a16="http://schemas.microsoft.com/office/drawing/2014/main" id="{4B3A1C22-674A-43B0-84E2-9A73A661A869}"/>
                    </a:ext>
                  </a:extLst>
                </p:cNvPr>
                <p:cNvCxnSpPr>
                  <a:cxnSpLocks/>
                </p:cNvCxnSpPr>
                <p:nvPr/>
              </p:nvCxnSpPr>
              <p:spPr>
                <a:xfrm>
                  <a:off x="1817912" y="2298700"/>
                  <a:ext cx="4811488" cy="0"/>
                </a:xfrm>
                <a:prstGeom prst="line">
                  <a:avLst/>
                </a:prstGeom>
                <a:ln w="9525">
                  <a:solidFill>
                    <a:schemeClr val="tx1">
                      <a:lumMod val="50000"/>
                      <a:lumOff val="50000"/>
                      <a:alpha val="50000"/>
                    </a:schemeClr>
                  </a:solidFill>
                </a:ln>
              </p:spPr>
              <p:style>
                <a:lnRef idx="1">
                  <a:schemeClr val="accent1"/>
                </a:lnRef>
                <a:fillRef idx="0">
                  <a:schemeClr val="accent1"/>
                </a:fillRef>
                <a:effectRef idx="0">
                  <a:schemeClr val="accent1"/>
                </a:effectRef>
                <a:fontRef idx="minor">
                  <a:schemeClr val="tx1"/>
                </a:fontRef>
              </p:style>
            </p:cxnSp>
            <p:sp>
              <p:nvSpPr>
                <p:cNvPr id="24" name="iṩļiḋe">
                  <a:extLst>
                    <a:ext uri="{FF2B5EF4-FFF2-40B4-BE49-F238E27FC236}">
                      <a16:creationId xmlns:a16="http://schemas.microsoft.com/office/drawing/2014/main" id="{688BF85F-AD6C-4E5F-9B3F-5C94ABCF464E}"/>
                    </a:ext>
                  </a:extLst>
                </p:cNvPr>
                <p:cNvSpPr txBox="1"/>
                <p:nvPr/>
              </p:nvSpPr>
              <p:spPr>
                <a:xfrm>
                  <a:off x="911895" y="1713468"/>
                  <a:ext cx="906017" cy="769441"/>
                </a:xfrm>
                <a:prstGeom prst="rect">
                  <a:avLst/>
                </a:prstGeom>
                <a:noFill/>
              </p:spPr>
              <p:txBody>
                <a:bodyPr wrap="none" rtlCol="0">
                  <a:spAutoFit/>
                </a:bodyPr>
                <a:lstStyle/>
                <a:p>
                  <a:pPr algn="r"/>
                  <a:r>
                    <a:rPr lang="en-US" altLang="zh-CN" sz="4400" b="1" dirty="0">
                      <a:solidFill>
                        <a:schemeClr val="accent5">
                          <a:lumMod val="50000"/>
                        </a:schemeClr>
                      </a:solidFill>
                    </a:rPr>
                    <a:t>01.</a:t>
                  </a:r>
                  <a:endParaRPr lang="zh-CN" altLang="en-US" sz="4400" b="1" dirty="0">
                    <a:solidFill>
                      <a:schemeClr val="accent5">
                        <a:lumMod val="50000"/>
                      </a:schemeClr>
                    </a:solidFill>
                  </a:endParaRPr>
                </a:p>
              </p:txBody>
            </p:sp>
            <p:sp>
              <p:nvSpPr>
                <p:cNvPr id="25" name="íSļidé">
                  <a:extLst>
                    <a:ext uri="{FF2B5EF4-FFF2-40B4-BE49-F238E27FC236}">
                      <a16:creationId xmlns:a16="http://schemas.microsoft.com/office/drawing/2014/main" id="{39970063-83BB-47A7-92EF-FD53DDD79DC6}"/>
                    </a:ext>
                  </a:extLst>
                </p:cNvPr>
                <p:cNvSpPr txBox="1"/>
                <p:nvPr/>
              </p:nvSpPr>
              <p:spPr>
                <a:xfrm>
                  <a:off x="2216623" y="1827768"/>
                  <a:ext cx="4514377" cy="523220"/>
                </a:xfrm>
                <a:prstGeom prst="rect">
                  <a:avLst/>
                </a:prstGeom>
              </p:spPr>
              <p:txBody>
                <a:bodyPr vert="horz" lIns="91440" tIns="45720" rIns="91440" bIns="45720" rtlCol="0" anchor="ctr">
                  <a:noAutofit/>
                </a:bodyPr>
                <a:lstStyle>
                  <a:defPPr>
                    <a:defRPr lang="zh-CN"/>
                  </a:defPPr>
                  <a:lvl1pPr>
                    <a:lnSpc>
                      <a:spcPct val="90000"/>
                    </a:lnSpc>
                    <a:spcBef>
                      <a:spcPct val="0"/>
                    </a:spcBef>
                    <a:buNone/>
                    <a:defRPr sz="2800" b="1" i="0">
                      <a:solidFill>
                        <a:srgbClr val="7030A0"/>
                      </a:solidFill>
                      <a:latin typeface="微软雅黑" panose="020B0503020204020204" pitchFamily="34" charset="-122"/>
                      <a:ea typeface="微软雅黑" panose="020B0503020204020204" pitchFamily="34" charset="-122"/>
                      <a:cs typeface="+mj-cs"/>
                    </a:defRPr>
                  </a:lvl1pPr>
                </a:lstStyle>
                <a:p>
                  <a:r>
                    <a:rPr lang="zh-CN" altLang="en-US" dirty="0">
                      <a:solidFill>
                        <a:schemeClr val="accent5">
                          <a:lumMod val="50000"/>
                        </a:schemeClr>
                      </a:solidFill>
                    </a:rPr>
                    <a:t>产品亮点</a:t>
                  </a:r>
                  <a:endParaRPr lang="en-US" altLang="zh-CN" dirty="0">
                    <a:solidFill>
                      <a:schemeClr val="accent5">
                        <a:lumMod val="50000"/>
                      </a:schemeClr>
                    </a:solidFill>
                  </a:endParaRPr>
                </a:p>
              </p:txBody>
            </p:sp>
          </p:grpSp>
          <p:grpSp>
            <p:nvGrpSpPr>
              <p:cNvPr id="11" name="iS1ïḓê">
                <a:extLst>
                  <a:ext uri="{FF2B5EF4-FFF2-40B4-BE49-F238E27FC236}">
                    <a16:creationId xmlns:a16="http://schemas.microsoft.com/office/drawing/2014/main" id="{E7AB95EA-9B01-4B48-8C71-0A133F27D9F7}"/>
                  </a:ext>
                </a:extLst>
              </p:cNvPr>
              <p:cNvGrpSpPr/>
              <p:nvPr/>
            </p:nvGrpSpPr>
            <p:grpSpPr>
              <a:xfrm>
                <a:off x="911895" y="2824698"/>
                <a:ext cx="5717505" cy="769441"/>
                <a:chOff x="911895" y="1713468"/>
                <a:chExt cx="5717505" cy="769441"/>
              </a:xfrm>
            </p:grpSpPr>
            <p:cxnSp>
              <p:nvCxnSpPr>
                <p:cNvPr id="20" name="í$1îdê">
                  <a:extLst>
                    <a:ext uri="{FF2B5EF4-FFF2-40B4-BE49-F238E27FC236}">
                      <a16:creationId xmlns:a16="http://schemas.microsoft.com/office/drawing/2014/main" id="{A9790E47-18E0-4620-A022-04F0E62CEE66}"/>
                    </a:ext>
                  </a:extLst>
                </p:cNvPr>
                <p:cNvCxnSpPr>
                  <a:cxnSpLocks/>
                </p:cNvCxnSpPr>
                <p:nvPr/>
              </p:nvCxnSpPr>
              <p:spPr>
                <a:xfrm>
                  <a:off x="1817912" y="2298700"/>
                  <a:ext cx="4811488" cy="0"/>
                </a:xfrm>
                <a:prstGeom prst="line">
                  <a:avLst/>
                </a:prstGeom>
                <a:ln w="9525">
                  <a:solidFill>
                    <a:schemeClr val="tx1">
                      <a:lumMod val="50000"/>
                      <a:lumOff val="50000"/>
                      <a:alpha val="50000"/>
                    </a:schemeClr>
                  </a:solidFill>
                </a:ln>
              </p:spPr>
              <p:style>
                <a:lnRef idx="1">
                  <a:schemeClr val="accent1"/>
                </a:lnRef>
                <a:fillRef idx="0">
                  <a:schemeClr val="accent1"/>
                </a:fillRef>
                <a:effectRef idx="0">
                  <a:schemeClr val="accent1"/>
                </a:effectRef>
                <a:fontRef idx="minor">
                  <a:schemeClr val="tx1"/>
                </a:fontRef>
              </p:style>
            </p:cxnSp>
            <p:sp>
              <p:nvSpPr>
                <p:cNvPr id="21" name="îš1idé">
                  <a:extLst>
                    <a:ext uri="{FF2B5EF4-FFF2-40B4-BE49-F238E27FC236}">
                      <a16:creationId xmlns:a16="http://schemas.microsoft.com/office/drawing/2014/main" id="{EA6AE420-355E-4725-80B3-554C97AD6A95}"/>
                    </a:ext>
                  </a:extLst>
                </p:cNvPr>
                <p:cNvSpPr txBox="1"/>
                <p:nvPr/>
              </p:nvSpPr>
              <p:spPr>
                <a:xfrm>
                  <a:off x="847775" y="1713468"/>
                  <a:ext cx="970137" cy="769441"/>
                </a:xfrm>
                <a:prstGeom prst="rect">
                  <a:avLst/>
                </a:prstGeom>
                <a:noFill/>
              </p:spPr>
              <p:txBody>
                <a:bodyPr wrap="none" rtlCol="0">
                  <a:spAutoFit/>
                </a:bodyPr>
                <a:lstStyle>
                  <a:defPPr>
                    <a:defRPr lang="zh-CN"/>
                  </a:defPPr>
                  <a:lvl1pPr algn="r">
                    <a:defRPr sz="4400" b="1">
                      <a:solidFill>
                        <a:schemeClr val="accent1"/>
                      </a:solidFill>
                    </a:defRPr>
                  </a:lvl1pPr>
                </a:lstStyle>
                <a:p>
                  <a:r>
                    <a:rPr lang="en-US" altLang="zh-CN" dirty="0"/>
                    <a:t>02.</a:t>
                  </a:r>
                  <a:endParaRPr lang="zh-CN" altLang="en-US" dirty="0"/>
                </a:p>
              </p:txBody>
            </p:sp>
            <p:sp>
              <p:nvSpPr>
                <p:cNvPr id="22" name="iṩ1iḓe">
                  <a:extLst>
                    <a:ext uri="{FF2B5EF4-FFF2-40B4-BE49-F238E27FC236}">
                      <a16:creationId xmlns:a16="http://schemas.microsoft.com/office/drawing/2014/main" id="{57FFE4E3-AEDC-4D51-AA1F-2844715619EB}"/>
                    </a:ext>
                  </a:extLst>
                </p:cNvPr>
                <p:cNvSpPr txBox="1"/>
                <p:nvPr/>
              </p:nvSpPr>
              <p:spPr>
                <a:xfrm>
                  <a:off x="2216623" y="1870856"/>
                  <a:ext cx="2698175" cy="480131"/>
                </a:xfrm>
                <a:prstGeom prst="rect">
                  <a:avLst/>
                </a:prstGeom>
              </p:spPr>
              <p:txBody>
                <a:bodyPr vert="horz" lIns="91440" tIns="45720" rIns="91440" bIns="45720" rtlCol="0" anchor="ctr">
                  <a:noAutofit/>
                </a:bodyPr>
                <a:lstStyle>
                  <a:defPPr>
                    <a:defRPr lang="zh-CN"/>
                  </a:defPPr>
                  <a:lvl1pPr>
                    <a:lnSpc>
                      <a:spcPct val="90000"/>
                    </a:lnSpc>
                    <a:spcBef>
                      <a:spcPct val="0"/>
                    </a:spcBef>
                    <a:buNone/>
                    <a:defRPr sz="2800" b="1" i="0">
                      <a:solidFill>
                        <a:srgbClr val="5B9BD5"/>
                      </a:solidFill>
                      <a:latin typeface="微软雅黑" panose="020B0503020204020204" pitchFamily="34" charset="-122"/>
                      <a:ea typeface="微软雅黑" panose="020B0503020204020204" pitchFamily="34" charset="-122"/>
                      <a:cs typeface="+mj-cs"/>
                    </a:defRPr>
                  </a:lvl1pPr>
                </a:lstStyle>
                <a:p>
                  <a:r>
                    <a:rPr lang="zh-CN" altLang="en-US" dirty="0"/>
                    <a:t>投资策略</a:t>
                  </a:r>
                  <a:endParaRPr lang="en-US" altLang="zh-CN" dirty="0"/>
                </a:p>
              </p:txBody>
            </p:sp>
          </p:grpSp>
          <p:grpSp>
            <p:nvGrpSpPr>
              <p:cNvPr id="12" name="iṥľídê">
                <a:extLst>
                  <a:ext uri="{FF2B5EF4-FFF2-40B4-BE49-F238E27FC236}">
                    <a16:creationId xmlns:a16="http://schemas.microsoft.com/office/drawing/2014/main" id="{1363E4C4-078C-46D2-9A6A-E77AF3B7FA01}"/>
                  </a:ext>
                </a:extLst>
              </p:cNvPr>
              <p:cNvGrpSpPr/>
              <p:nvPr/>
            </p:nvGrpSpPr>
            <p:grpSpPr>
              <a:xfrm>
                <a:off x="847775" y="3935928"/>
                <a:ext cx="5781625" cy="769441"/>
                <a:chOff x="847775" y="1713468"/>
                <a:chExt cx="5781625" cy="769441"/>
              </a:xfrm>
            </p:grpSpPr>
            <p:cxnSp>
              <p:nvCxnSpPr>
                <p:cNvPr id="17" name="ïŝ1ïḑe">
                  <a:extLst>
                    <a:ext uri="{FF2B5EF4-FFF2-40B4-BE49-F238E27FC236}">
                      <a16:creationId xmlns:a16="http://schemas.microsoft.com/office/drawing/2014/main" id="{7FCB9BC7-61B0-4EF6-AC7B-07889BE4AE0F}"/>
                    </a:ext>
                  </a:extLst>
                </p:cNvPr>
                <p:cNvCxnSpPr>
                  <a:cxnSpLocks/>
                </p:cNvCxnSpPr>
                <p:nvPr/>
              </p:nvCxnSpPr>
              <p:spPr>
                <a:xfrm>
                  <a:off x="1817912" y="2298700"/>
                  <a:ext cx="4811488" cy="0"/>
                </a:xfrm>
                <a:prstGeom prst="line">
                  <a:avLst/>
                </a:prstGeom>
                <a:ln w="9525">
                  <a:solidFill>
                    <a:schemeClr val="tx1">
                      <a:lumMod val="50000"/>
                      <a:lumOff val="50000"/>
                      <a:alpha val="50000"/>
                    </a:schemeClr>
                  </a:solidFill>
                </a:ln>
              </p:spPr>
              <p:style>
                <a:lnRef idx="1">
                  <a:schemeClr val="accent1"/>
                </a:lnRef>
                <a:fillRef idx="0">
                  <a:schemeClr val="accent1"/>
                </a:fillRef>
                <a:effectRef idx="0">
                  <a:schemeClr val="accent1"/>
                </a:effectRef>
                <a:fontRef idx="minor">
                  <a:schemeClr val="tx1"/>
                </a:fontRef>
              </p:style>
            </p:cxnSp>
            <p:sp>
              <p:nvSpPr>
                <p:cNvPr id="18" name="îśļïďê">
                  <a:extLst>
                    <a:ext uri="{FF2B5EF4-FFF2-40B4-BE49-F238E27FC236}">
                      <a16:creationId xmlns:a16="http://schemas.microsoft.com/office/drawing/2014/main" id="{0E5B44A2-8DD0-45E8-BA76-C2FC1B660D0A}"/>
                    </a:ext>
                  </a:extLst>
                </p:cNvPr>
                <p:cNvSpPr txBox="1"/>
                <p:nvPr/>
              </p:nvSpPr>
              <p:spPr>
                <a:xfrm>
                  <a:off x="847775" y="1713468"/>
                  <a:ext cx="970137" cy="769441"/>
                </a:xfrm>
                <a:prstGeom prst="rect">
                  <a:avLst/>
                </a:prstGeom>
                <a:noFill/>
              </p:spPr>
              <p:txBody>
                <a:bodyPr wrap="none" rtlCol="0">
                  <a:spAutoFit/>
                </a:bodyPr>
                <a:lstStyle/>
                <a:p>
                  <a:pPr algn="r"/>
                  <a:r>
                    <a:rPr lang="en-US" altLang="zh-CN" sz="4400" b="1" dirty="0">
                      <a:solidFill>
                        <a:schemeClr val="accent1"/>
                      </a:solidFill>
                    </a:rPr>
                    <a:t>03.</a:t>
                  </a:r>
                  <a:endParaRPr lang="zh-CN" altLang="en-US" sz="4400" b="1" dirty="0">
                    <a:solidFill>
                      <a:schemeClr val="accent1"/>
                    </a:solidFill>
                  </a:endParaRPr>
                </a:p>
              </p:txBody>
            </p:sp>
            <p:sp>
              <p:nvSpPr>
                <p:cNvPr id="19" name="íṡlîḍe">
                  <a:extLst>
                    <a:ext uri="{FF2B5EF4-FFF2-40B4-BE49-F238E27FC236}">
                      <a16:creationId xmlns:a16="http://schemas.microsoft.com/office/drawing/2014/main" id="{D84ECA4D-0BBC-4077-A466-BE4C014155D1}"/>
                    </a:ext>
                  </a:extLst>
                </p:cNvPr>
                <p:cNvSpPr txBox="1"/>
                <p:nvPr/>
              </p:nvSpPr>
              <p:spPr>
                <a:xfrm>
                  <a:off x="2216623" y="1874426"/>
                  <a:ext cx="1620957" cy="480131"/>
                </a:xfrm>
                <a:prstGeom prst="rect">
                  <a:avLst/>
                </a:prstGeom>
              </p:spPr>
              <p:txBody>
                <a:bodyPr vert="horz" lIns="91440" tIns="45720" rIns="91440" bIns="45720" rtlCol="0" anchor="ctr">
                  <a:noAutofit/>
                </a:bodyPr>
                <a:lstStyle>
                  <a:defPPr>
                    <a:defRPr lang="zh-CN"/>
                  </a:defPPr>
                  <a:lvl1pPr>
                    <a:lnSpc>
                      <a:spcPct val="90000"/>
                    </a:lnSpc>
                    <a:spcBef>
                      <a:spcPct val="0"/>
                    </a:spcBef>
                    <a:buNone/>
                    <a:defRPr sz="2800" b="1" i="0">
                      <a:solidFill>
                        <a:srgbClr val="7030A0"/>
                      </a:solidFill>
                      <a:latin typeface="微软雅黑" panose="020B0503020204020204" pitchFamily="34" charset="-122"/>
                      <a:ea typeface="微软雅黑" panose="020B0503020204020204" pitchFamily="34" charset="-122"/>
                      <a:cs typeface="+mj-cs"/>
                    </a:defRPr>
                  </a:lvl1pPr>
                </a:lstStyle>
                <a:p>
                  <a:r>
                    <a:rPr lang="zh-CN" altLang="en-US" dirty="0">
                      <a:solidFill>
                        <a:srgbClr val="5B9BD5"/>
                      </a:solidFill>
                    </a:rPr>
                    <a:t>市场展望</a:t>
                  </a:r>
                  <a:endParaRPr lang="en-US" altLang="zh-CN" dirty="0">
                    <a:solidFill>
                      <a:srgbClr val="5B9BD5"/>
                    </a:solidFill>
                  </a:endParaRPr>
                </a:p>
              </p:txBody>
            </p:sp>
          </p:grpSp>
        </p:grpSp>
        <p:sp>
          <p:nvSpPr>
            <p:cNvPr id="9" name="išḷîḓê">
              <a:extLst>
                <a:ext uri="{FF2B5EF4-FFF2-40B4-BE49-F238E27FC236}">
                  <a16:creationId xmlns:a16="http://schemas.microsoft.com/office/drawing/2014/main" id="{AE4438B2-E4A1-44FF-9165-8CC7347ACDF3}"/>
                </a:ext>
              </a:extLst>
            </p:cNvPr>
            <p:cNvSpPr/>
            <p:nvPr/>
          </p:nvSpPr>
          <p:spPr>
            <a:xfrm>
              <a:off x="8223204" y="1961137"/>
              <a:ext cx="2592612" cy="3671227"/>
            </a:xfrm>
            <a:prstGeom prst="rect">
              <a:avLst/>
            </a:prstGeom>
            <a:blipFill>
              <a:blip r:embed="rId3"/>
              <a:stretch>
                <a:fillRect l="-56480" r="-55925"/>
              </a:stretch>
            </a:blipFill>
            <a:ln w="762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rmAutofit/>
            </a:bodyPr>
            <a:lstStyle/>
            <a:p>
              <a:pPr algn="ctr"/>
              <a:endParaRPr lang="zh-CN" altLang="en-US"/>
            </a:p>
          </p:txBody>
        </p:sp>
      </p:grpSp>
    </p:spTree>
    <p:extLst>
      <p:ext uri="{BB962C8B-B14F-4D97-AF65-F5344CB8AC3E}">
        <p14:creationId xmlns:p14="http://schemas.microsoft.com/office/powerpoint/2010/main" val="38298019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00CBAF3F-5D51-4C28-9480-15590AD875E2}"/>
              </a:ext>
            </a:extLst>
          </p:cNvPr>
          <p:cNvSpPr>
            <a:spLocks noGrp="1"/>
          </p:cNvSpPr>
          <p:nvPr>
            <p:ph type="sldNum" sz="quarter" idx="10"/>
          </p:nvPr>
        </p:nvSpPr>
        <p:spPr/>
        <p:txBody>
          <a:bodyPr/>
          <a:lstStyle/>
          <a:p>
            <a:fld id="{7D9BB5D0-35E4-459D-AEF3-FE4D7C45CC19}" type="slidenum">
              <a:rPr lang="zh-CN" altLang="en-US" smtClean="0"/>
              <a:t>2</a:t>
            </a:fld>
            <a:endParaRPr lang="zh-CN" altLang="en-US"/>
          </a:p>
        </p:txBody>
      </p:sp>
      <p:pic>
        <p:nvPicPr>
          <p:cNvPr id="6" name="图片 5">
            <a:extLst>
              <a:ext uri="{FF2B5EF4-FFF2-40B4-BE49-F238E27FC236}">
                <a16:creationId xmlns:a16="http://schemas.microsoft.com/office/drawing/2014/main" id="{8739E6DC-2D3C-441E-8EB9-CA501D179BBE}"/>
              </a:ext>
            </a:extLst>
          </p:cNvPr>
          <p:cNvPicPr>
            <a:picLocks noChangeAspect="1"/>
          </p:cNvPicPr>
          <p:nvPr/>
        </p:nvPicPr>
        <p:blipFill>
          <a:blip r:embed="rId2"/>
          <a:stretch>
            <a:fillRect/>
          </a:stretch>
        </p:blipFill>
        <p:spPr>
          <a:xfrm>
            <a:off x="118954" y="69423"/>
            <a:ext cx="2076183" cy="659038"/>
          </a:xfrm>
          <a:prstGeom prst="rect">
            <a:avLst/>
          </a:prstGeom>
        </p:spPr>
      </p:pic>
      <p:grpSp>
        <p:nvGrpSpPr>
          <p:cNvPr id="7" name="î$ḻïdê">
            <a:extLst>
              <a:ext uri="{FF2B5EF4-FFF2-40B4-BE49-F238E27FC236}">
                <a16:creationId xmlns:a16="http://schemas.microsoft.com/office/drawing/2014/main" id="{57E9B508-C361-4E04-8752-F4FAE991B6BA}"/>
              </a:ext>
            </a:extLst>
          </p:cNvPr>
          <p:cNvGrpSpPr/>
          <p:nvPr/>
        </p:nvGrpSpPr>
        <p:grpSpPr>
          <a:xfrm>
            <a:off x="1157045" y="1673711"/>
            <a:ext cx="9650541" cy="3918896"/>
            <a:chOff x="1165275" y="1713468"/>
            <a:chExt cx="9650541" cy="3918896"/>
          </a:xfrm>
        </p:grpSpPr>
        <p:grpSp>
          <p:nvGrpSpPr>
            <p:cNvPr id="8" name="íṥļiḋe">
              <a:extLst>
                <a:ext uri="{FF2B5EF4-FFF2-40B4-BE49-F238E27FC236}">
                  <a16:creationId xmlns:a16="http://schemas.microsoft.com/office/drawing/2014/main" id="{8CB14C75-D040-47CA-83A9-673604829668}"/>
                </a:ext>
              </a:extLst>
            </p:cNvPr>
            <p:cNvGrpSpPr/>
            <p:nvPr/>
          </p:nvGrpSpPr>
          <p:grpSpPr>
            <a:xfrm>
              <a:off x="1165275" y="1713468"/>
              <a:ext cx="5883225" cy="2991901"/>
              <a:chOff x="847775" y="1713468"/>
              <a:chExt cx="5883225" cy="2991901"/>
            </a:xfrm>
          </p:grpSpPr>
          <p:grpSp>
            <p:nvGrpSpPr>
              <p:cNvPr id="10" name="iś1íḋé">
                <a:extLst>
                  <a:ext uri="{FF2B5EF4-FFF2-40B4-BE49-F238E27FC236}">
                    <a16:creationId xmlns:a16="http://schemas.microsoft.com/office/drawing/2014/main" id="{9BAD7DE5-B924-4CE0-AABE-47C92AD163F3}"/>
                  </a:ext>
                </a:extLst>
              </p:cNvPr>
              <p:cNvGrpSpPr/>
              <p:nvPr/>
            </p:nvGrpSpPr>
            <p:grpSpPr>
              <a:xfrm>
                <a:off x="911895" y="1713468"/>
                <a:ext cx="5819105" cy="769441"/>
                <a:chOff x="911895" y="1713468"/>
                <a:chExt cx="5819105" cy="769441"/>
              </a:xfrm>
            </p:grpSpPr>
            <p:cxnSp>
              <p:nvCxnSpPr>
                <p:cNvPr id="23" name="ïSľïḑè">
                  <a:extLst>
                    <a:ext uri="{FF2B5EF4-FFF2-40B4-BE49-F238E27FC236}">
                      <a16:creationId xmlns:a16="http://schemas.microsoft.com/office/drawing/2014/main" id="{4B3A1C22-674A-43B0-84E2-9A73A661A869}"/>
                    </a:ext>
                  </a:extLst>
                </p:cNvPr>
                <p:cNvCxnSpPr>
                  <a:cxnSpLocks/>
                </p:cNvCxnSpPr>
                <p:nvPr/>
              </p:nvCxnSpPr>
              <p:spPr>
                <a:xfrm>
                  <a:off x="1817912" y="2298700"/>
                  <a:ext cx="4811488" cy="0"/>
                </a:xfrm>
                <a:prstGeom prst="line">
                  <a:avLst/>
                </a:prstGeom>
                <a:ln w="9525">
                  <a:solidFill>
                    <a:schemeClr val="tx1">
                      <a:lumMod val="50000"/>
                      <a:lumOff val="50000"/>
                      <a:alpha val="50000"/>
                    </a:schemeClr>
                  </a:solidFill>
                </a:ln>
              </p:spPr>
              <p:style>
                <a:lnRef idx="1">
                  <a:schemeClr val="accent1"/>
                </a:lnRef>
                <a:fillRef idx="0">
                  <a:schemeClr val="accent1"/>
                </a:fillRef>
                <a:effectRef idx="0">
                  <a:schemeClr val="accent1"/>
                </a:effectRef>
                <a:fontRef idx="minor">
                  <a:schemeClr val="tx1"/>
                </a:fontRef>
              </p:style>
            </p:cxnSp>
            <p:sp>
              <p:nvSpPr>
                <p:cNvPr id="24" name="iṩļiḋe">
                  <a:extLst>
                    <a:ext uri="{FF2B5EF4-FFF2-40B4-BE49-F238E27FC236}">
                      <a16:creationId xmlns:a16="http://schemas.microsoft.com/office/drawing/2014/main" id="{688BF85F-AD6C-4E5F-9B3F-5C94ABCF464E}"/>
                    </a:ext>
                  </a:extLst>
                </p:cNvPr>
                <p:cNvSpPr txBox="1"/>
                <p:nvPr/>
              </p:nvSpPr>
              <p:spPr>
                <a:xfrm>
                  <a:off x="911895" y="1713468"/>
                  <a:ext cx="906017" cy="769441"/>
                </a:xfrm>
                <a:prstGeom prst="rect">
                  <a:avLst/>
                </a:prstGeom>
                <a:noFill/>
              </p:spPr>
              <p:txBody>
                <a:bodyPr wrap="none" rtlCol="0">
                  <a:spAutoFit/>
                </a:bodyPr>
                <a:lstStyle>
                  <a:defPPr>
                    <a:defRPr lang="zh-CN"/>
                  </a:defPPr>
                  <a:lvl1pPr algn="r">
                    <a:defRPr sz="4400" b="1">
                      <a:solidFill>
                        <a:schemeClr val="accent1"/>
                      </a:solidFill>
                    </a:defRPr>
                  </a:lvl1pPr>
                </a:lstStyle>
                <a:p>
                  <a:r>
                    <a:rPr lang="en-US" altLang="zh-CN" dirty="0"/>
                    <a:t>01.</a:t>
                  </a:r>
                  <a:endParaRPr lang="zh-CN" altLang="en-US" dirty="0"/>
                </a:p>
              </p:txBody>
            </p:sp>
            <p:sp>
              <p:nvSpPr>
                <p:cNvPr id="25" name="íSļidé">
                  <a:extLst>
                    <a:ext uri="{FF2B5EF4-FFF2-40B4-BE49-F238E27FC236}">
                      <a16:creationId xmlns:a16="http://schemas.microsoft.com/office/drawing/2014/main" id="{39970063-83BB-47A7-92EF-FD53DDD79DC6}"/>
                    </a:ext>
                  </a:extLst>
                </p:cNvPr>
                <p:cNvSpPr txBox="1"/>
                <p:nvPr/>
              </p:nvSpPr>
              <p:spPr>
                <a:xfrm>
                  <a:off x="2216623" y="1827768"/>
                  <a:ext cx="4514377" cy="523220"/>
                </a:xfrm>
                <a:prstGeom prst="rect">
                  <a:avLst/>
                </a:prstGeom>
              </p:spPr>
              <p:txBody>
                <a:bodyPr vert="horz" lIns="91440" tIns="45720" rIns="91440" bIns="45720" rtlCol="0" anchor="ctr">
                  <a:noAutofit/>
                </a:bodyPr>
                <a:lstStyle>
                  <a:defPPr>
                    <a:defRPr lang="zh-CN"/>
                  </a:defPPr>
                  <a:lvl1pPr>
                    <a:lnSpc>
                      <a:spcPct val="90000"/>
                    </a:lnSpc>
                    <a:spcBef>
                      <a:spcPct val="0"/>
                    </a:spcBef>
                    <a:buNone/>
                    <a:defRPr sz="2800" b="1" i="0">
                      <a:solidFill>
                        <a:srgbClr val="5B9BD5"/>
                      </a:solidFill>
                      <a:latin typeface="微软雅黑" panose="020B0503020204020204" pitchFamily="34" charset="-122"/>
                      <a:ea typeface="微软雅黑" panose="020B0503020204020204" pitchFamily="34" charset="-122"/>
                      <a:cs typeface="+mj-cs"/>
                    </a:defRPr>
                  </a:lvl1pPr>
                </a:lstStyle>
                <a:p>
                  <a:r>
                    <a:rPr lang="zh-CN" altLang="en-US" dirty="0"/>
                    <a:t>产品亮点</a:t>
                  </a:r>
                </a:p>
              </p:txBody>
            </p:sp>
          </p:grpSp>
          <p:grpSp>
            <p:nvGrpSpPr>
              <p:cNvPr id="11" name="iS1ïḓê">
                <a:extLst>
                  <a:ext uri="{FF2B5EF4-FFF2-40B4-BE49-F238E27FC236}">
                    <a16:creationId xmlns:a16="http://schemas.microsoft.com/office/drawing/2014/main" id="{E7AB95EA-9B01-4B48-8C71-0A133F27D9F7}"/>
                  </a:ext>
                </a:extLst>
              </p:cNvPr>
              <p:cNvGrpSpPr/>
              <p:nvPr/>
            </p:nvGrpSpPr>
            <p:grpSpPr>
              <a:xfrm>
                <a:off x="911895" y="2824698"/>
                <a:ext cx="5717505" cy="769441"/>
                <a:chOff x="911895" y="1713468"/>
                <a:chExt cx="5717505" cy="769441"/>
              </a:xfrm>
            </p:grpSpPr>
            <p:cxnSp>
              <p:nvCxnSpPr>
                <p:cNvPr id="20" name="í$1îdê">
                  <a:extLst>
                    <a:ext uri="{FF2B5EF4-FFF2-40B4-BE49-F238E27FC236}">
                      <a16:creationId xmlns:a16="http://schemas.microsoft.com/office/drawing/2014/main" id="{A9790E47-18E0-4620-A022-04F0E62CEE66}"/>
                    </a:ext>
                  </a:extLst>
                </p:cNvPr>
                <p:cNvCxnSpPr>
                  <a:cxnSpLocks/>
                </p:cNvCxnSpPr>
                <p:nvPr/>
              </p:nvCxnSpPr>
              <p:spPr>
                <a:xfrm>
                  <a:off x="1817912" y="2298700"/>
                  <a:ext cx="4811488" cy="0"/>
                </a:xfrm>
                <a:prstGeom prst="line">
                  <a:avLst/>
                </a:prstGeom>
                <a:ln w="9525">
                  <a:solidFill>
                    <a:schemeClr val="tx1">
                      <a:lumMod val="50000"/>
                      <a:lumOff val="50000"/>
                      <a:alpha val="50000"/>
                    </a:schemeClr>
                  </a:solidFill>
                </a:ln>
              </p:spPr>
              <p:style>
                <a:lnRef idx="1">
                  <a:schemeClr val="accent1"/>
                </a:lnRef>
                <a:fillRef idx="0">
                  <a:schemeClr val="accent1"/>
                </a:fillRef>
                <a:effectRef idx="0">
                  <a:schemeClr val="accent1"/>
                </a:effectRef>
                <a:fontRef idx="minor">
                  <a:schemeClr val="tx1"/>
                </a:fontRef>
              </p:style>
            </p:cxnSp>
            <p:sp>
              <p:nvSpPr>
                <p:cNvPr id="21" name="îš1idé">
                  <a:extLst>
                    <a:ext uri="{FF2B5EF4-FFF2-40B4-BE49-F238E27FC236}">
                      <a16:creationId xmlns:a16="http://schemas.microsoft.com/office/drawing/2014/main" id="{EA6AE420-355E-4725-80B3-554C97AD6A95}"/>
                    </a:ext>
                  </a:extLst>
                </p:cNvPr>
                <p:cNvSpPr txBox="1"/>
                <p:nvPr/>
              </p:nvSpPr>
              <p:spPr>
                <a:xfrm>
                  <a:off x="911895" y="1713468"/>
                  <a:ext cx="906017" cy="769441"/>
                </a:xfrm>
                <a:prstGeom prst="rect">
                  <a:avLst/>
                </a:prstGeom>
                <a:noFill/>
              </p:spPr>
              <p:txBody>
                <a:bodyPr wrap="none" rtlCol="0">
                  <a:spAutoFit/>
                </a:bodyPr>
                <a:lstStyle>
                  <a:defPPr>
                    <a:defRPr lang="zh-CN"/>
                  </a:defPPr>
                  <a:lvl1pPr algn="r">
                    <a:defRPr sz="4400" b="1">
                      <a:solidFill>
                        <a:schemeClr val="accent1"/>
                      </a:solidFill>
                    </a:defRPr>
                  </a:lvl1pPr>
                </a:lstStyle>
                <a:p>
                  <a:r>
                    <a:rPr lang="en-US" altLang="zh-CN" dirty="0">
                      <a:solidFill>
                        <a:schemeClr val="accent5">
                          <a:lumMod val="50000"/>
                        </a:schemeClr>
                      </a:solidFill>
                    </a:rPr>
                    <a:t>02.</a:t>
                  </a:r>
                  <a:endParaRPr lang="zh-CN" altLang="en-US" dirty="0">
                    <a:solidFill>
                      <a:schemeClr val="accent5">
                        <a:lumMod val="50000"/>
                      </a:schemeClr>
                    </a:solidFill>
                  </a:endParaRPr>
                </a:p>
              </p:txBody>
            </p:sp>
            <p:sp>
              <p:nvSpPr>
                <p:cNvPr id="22" name="iṩ1iḓe">
                  <a:extLst>
                    <a:ext uri="{FF2B5EF4-FFF2-40B4-BE49-F238E27FC236}">
                      <a16:creationId xmlns:a16="http://schemas.microsoft.com/office/drawing/2014/main" id="{57FFE4E3-AEDC-4D51-AA1F-2844715619EB}"/>
                    </a:ext>
                  </a:extLst>
                </p:cNvPr>
                <p:cNvSpPr txBox="1"/>
                <p:nvPr/>
              </p:nvSpPr>
              <p:spPr>
                <a:xfrm>
                  <a:off x="2216623" y="1870856"/>
                  <a:ext cx="2698175" cy="480131"/>
                </a:xfrm>
                <a:prstGeom prst="rect">
                  <a:avLst/>
                </a:prstGeom>
              </p:spPr>
              <p:txBody>
                <a:bodyPr vert="horz" lIns="91440" tIns="45720" rIns="91440" bIns="45720" rtlCol="0" anchor="ctr">
                  <a:noAutofit/>
                </a:bodyPr>
                <a:lstStyle>
                  <a:defPPr>
                    <a:defRPr lang="zh-CN"/>
                  </a:defPPr>
                  <a:lvl1pPr>
                    <a:lnSpc>
                      <a:spcPct val="90000"/>
                    </a:lnSpc>
                    <a:spcBef>
                      <a:spcPct val="0"/>
                    </a:spcBef>
                    <a:buNone/>
                    <a:defRPr sz="2800" b="1" i="0">
                      <a:solidFill>
                        <a:srgbClr val="5B9BD5"/>
                      </a:solidFill>
                      <a:latin typeface="微软雅黑" panose="020B0503020204020204" pitchFamily="34" charset="-122"/>
                      <a:ea typeface="微软雅黑" panose="020B0503020204020204" pitchFamily="34" charset="-122"/>
                      <a:cs typeface="+mj-cs"/>
                    </a:defRPr>
                  </a:lvl1pPr>
                </a:lstStyle>
                <a:p>
                  <a:r>
                    <a:rPr lang="zh-CN" altLang="en-US" dirty="0">
                      <a:solidFill>
                        <a:schemeClr val="accent5">
                          <a:lumMod val="50000"/>
                        </a:schemeClr>
                      </a:solidFill>
                    </a:rPr>
                    <a:t>投资策略</a:t>
                  </a:r>
                  <a:endParaRPr lang="en-US" altLang="zh-CN" dirty="0">
                    <a:solidFill>
                      <a:schemeClr val="accent5">
                        <a:lumMod val="50000"/>
                      </a:schemeClr>
                    </a:solidFill>
                  </a:endParaRPr>
                </a:p>
              </p:txBody>
            </p:sp>
          </p:grpSp>
          <p:grpSp>
            <p:nvGrpSpPr>
              <p:cNvPr id="12" name="iṥľídê">
                <a:extLst>
                  <a:ext uri="{FF2B5EF4-FFF2-40B4-BE49-F238E27FC236}">
                    <a16:creationId xmlns:a16="http://schemas.microsoft.com/office/drawing/2014/main" id="{1363E4C4-078C-46D2-9A6A-E77AF3B7FA01}"/>
                  </a:ext>
                </a:extLst>
              </p:cNvPr>
              <p:cNvGrpSpPr/>
              <p:nvPr/>
            </p:nvGrpSpPr>
            <p:grpSpPr>
              <a:xfrm>
                <a:off x="847775" y="3935928"/>
                <a:ext cx="5781625" cy="769441"/>
                <a:chOff x="847775" y="1713468"/>
                <a:chExt cx="5781625" cy="769441"/>
              </a:xfrm>
            </p:grpSpPr>
            <p:cxnSp>
              <p:nvCxnSpPr>
                <p:cNvPr id="17" name="ïŝ1ïḑe">
                  <a:extLst>
                    <a:ext uri="{FF2B5EF4-FFF2-40B4-BE49-F238E27FC236}">
                      <a16:creationId xmlns:a16="http://schemas.microsoft.com/office/drawing/2014/main" id="{7FCB9BC7-61B0-4EF6-AC7B-07889BE4AE0F}"/>
                    </a:ext>
                  </a:extLst>
                </p:cNvPr>
                <p:cNvCxnSpPr>
                  <a:cxnSpLocks/>
                </p:cNvCxnSpPr>
                <p:nvPr/>
              </p:nvCxnSpPr>
              <p:spPr>
                <a:xfrm>
                  <a:off x="1817912" y="2298700"/>
                  <a:ext cx="4811488" cy="0"/>
                </a:xfrm>
                <a:prstGeom prst="line">
                  <a:avLst/>
                </a:prstGeom>
                <a:ln w="9525">
                  <a:solidFill>
                    <a:schemeClr val="tx1">
                      <a:lumMod val="50000"/>
                      <a:lumOff val="50000"/>
                      <a:alpha val="50000"/>
                    </a:schemeClr>
                  </a:solidFill>
                </a:ln>
              </p:spPr>
              <p:style>
                <a:lnRef idx="1">
                  <a:schemeClr val="accent1"/>
                </a:lnRef>
                <a:fillRef idx="0">
                  <a:schemeClr val="accent1"/>
                </a:fillRef>
                <a:effectRef idx="0">
                  <a:schemeClr val="accent1"/>
                </a:effectRef>
                <a:fontRef idx="minor">
                  <a:schemeClr val="tx1"/>
                </a:fontRef>
              </p:style>
            </p:cxnSp>
            <p:sp>
              <p:nvSpPr>
                <p:cNvPr id="18" name="îśļïďê">
                  <a:extLst>
                    <a:ext uri="{FF2B5EF4-FFF2-40B4-BE49-F238E27FC236}">
                      <a16:creationId xmlns:a16="http://schemas.microsoft.com/office/drawing/2014/main" id="{0E5B44A2-8DD0-45E8-BA76-C2FC1B660D0A}"/>
                    </a:ext>
                  </a:extLst>
                </p:cNvPr>
                <p:cNvSpPr txBox="1"/>
                <p:nvPr/>
              </p:nvSpPr>
              <p:spPr>
                <a:xfrm>
                  <a:off x="847775" y="1713468"/>
                  <a:ext cx="970137" cy="769441"/>
                </a:xfrm>
                <a:prstGeom prst="rect">
                  <a:avLst/>
                </a:prstGeom>
                <a:noFill/>
              </p:spPr>
              <p:txBody>
                <a:bodyPr wrap="none" rtlCol="0">
                  <a:spAutoFit/>
                </a:bodyPr>
                <a:lstStyle/>
                <a:p>
                  <a:pPr algn="r"/>
                  <a:r>
                    <a:rPr lang="en-US" altLang="zh-CN" sz="4400" b="1" dirty="0">
                      <a:solidFill>
                        <a:schemeClr val="accent1"/>
                      </a:solidFill>
                    </a:rPr>
                    <a:t>03.</a:t>
                  </a:r>
                  <a:endParaRPr lang="zh-CN" altLang="en-US" sz="4400" b="1" dirty="0">
                    <a:solidFill>
                      <a:schemeClr val="accent1"/>
                    </a:solidFill>
                  </a:endParaRPr>
                </a:p>
              </p:txBody>
            </p:sp>
            <p:sp>
              <p:nvSpPr>
                <p:cNvPr id="19" name="íṡlîḍe">
                  <a:extLst>
                    <a:ext uri="{FF2B5EF4-FFF2-40B4-BE49-F238E27FC236}">
                      <a16:creationId xmlns:a16="http://schemas.microsoft.com/office/drawing/2014/main" id="{D84ECA4D-0BBC-4077-A466-BE4C014155D1}"/>
                    </a:ext>
                  </a:extLst>
                </p:cNvPr>
                <p:cNvSpPr txBox="1"/>
                <p:nvPr/>
              </p:nvSpPr>
              <p:spPr>
                <a:xfrm>
                  <a:off x="2216623" y="1874426"/>
                  <a:ext cx="1620957" cy="480131"/>
                </a:xfrm>
                <a:prstGeom prst="rect">
                  <a:avLst/>
                </a:prstGeom>
              </p:spPr>
              <p:txBody>
                <a:bodyPr vert="horz" lIns="91440" tIns="45720" rIns="91440" bIns="45720" rtlCol="0" anchor="ctr">
                  <a:noAutofit/>
                </a:bodyPr>
                <a:lstStyle>
                  <a:defPPr>
                    <a:defRPr lang="zh-CN"/>
                  </a:defPPr>
                  <a:lvl1pPr>
                    <a:lnSpc>
                      <a:spcPct val="90000"/>
                    </a:lnSpc>
                    <a:spcBef>
                      <a:spcPct val="0"/>
                    </a:spcBef>
                    <a:buNone/>
                    <a:defRPr sz="2800" b="1" i="0">
                      <a:solidFill>
                        <a:srgbClr val="7030A0"/>
                      </a:solidFill>
                      <a:latin typeface="微软雅黑" panose="020B0503020204020204" pitchFamily="34" charset="-122"/>
                      <a:ea typeface="微软雅黑" panose="020B0503020204020204" pitchFamily="34" charset="-122"/>
                      <a:cs typeface="+mj-cs"/>
                    </a:defRPr>
                  </a:lvl1pPr>
                </a:lstStyle>
                <a:p>
                  <a:r>
                    <a:rPr lang="zh-CN" altLang="en-US" dirty="0">
                      <a:solidFill>
                        <a:srgbClr val="5B9BD5"/>
                      </a:solidFill>
                    </a:rPr>
                    <a:t>市场展望</a:t>
                  </a:r>
                  <a:endParaRPr lang="en-US" altLang="zh-CN" dirty="0">
                    <a:solidFill>
                      <a:srgbClr val="5B9BD5"/>
                    </a:solidFill>
                  </a:endParaRPr>
                </a:p>
              </p:txBody>
            </p:sp>
          </p:grpSp>
        </p:grpSp>
        <p:sp>
          <p:nvSpPr>
            <p:cNvPr id="9" name="išḷîḓê">
              <a:extLst>
                <a:ext uri="{FF2B5EF4-FFF2-40B4-BE49-F238E27FC236}">
                  <a16:creationId xmlns:a16="http://schemas.microsoft.com/office/drawing/2014/main" id="{AE4438B2-E4A1-44FF-9165-8CC7347ACDF3}"/>
                </a:ext>
              </a:extLst>
            </p:cNvPr>
            <p:cNvSpPr/>
            <p:nvPr/>
          </p:nvSpPr>
          <p:spPr>
            <a:xfrm>
              <a:off x="8223204" y="1961137"/>
              <a:ext cx="2592612" cy="3671227"/>
            </a:xfrm>
            <a:prstGeom prst="rect">
              <a:avLst/>
            </a:prstGeom>
            <a:blipFill>
              <a:blip r:embed="rId3"/>
              <a:stretch>
                <a:fillRect l="-56480" r="-55925"/>
              </a:stretch>
            </a:blipFill>
            <a:ln w="762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rmAutofit/>
            </a:bodyPr>
            <a:lstStyle/>
            <a:p>
              <a:pPr algn="ctr"/>
              <a:endParaRPr lang="zh-CN" altLang="en-US"/>
            </a:p>
          </p:txBody>
        </p:sp>
      </p:grpSp>
    </p:spTree>
    <p:extLst>
      <p:ext uri="{BB962C8B-B14F-4D97-AF65-F5344CB8AC3E}">
        <p14:creationId xmlns:p14="http://schemas.microsoft.com/office/powerpoint/2010/main" val="17105653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E8978415-4234-4C8A-A10A-BDD7768817DF}"/>
              </a:ext>
            </a:extLst>
          </p:cNvPr>
          <p:cNvSpPr>
            <a:spLocks noGrp="1"/>
          </p:cNvSpPr>
          <p:nvPr>
            <p:ph type="sldNum" sz="quarter" idx="10"/>
          </p:nvPr>
        </p:nvSpPr>
        <p:spPr/>
        <p:txBody>
          <a:bodyPr/>
          <a:lstStyle/>
          <a:p>
            <a:pPr>
              <a:defRPr/>
            </a:pPr>
            <a:fld id="{67025381-B7F7-4DFD-A5AF-1FFF34357F98}" type="slidenum">
              <a:rPr lang="en-US" altLang="en-US" smtClean="0"/>
              <a:t>3</a:t>
            </a:fld>
            <a:endParaRPr lang="en-US" altLang="en-US"/>
          </a:p>
        </p:txBody>
      </p:sp>
      <p:pic>
        <p:nvPicPr>
          <p:cNvPr id="4" name="图片 3">
            <a:extLst>
              <a:ext uri="{FF2B5EF4-FFF2-40B4-BE49-F238E27FC236}">
                <a16:creationId xmlns:a16="http://schemas.microsoft.com/office/drawing/2014/main" id="{72EA79E7-913A-49D5-AF97-DC985408CBBE}"/>
              </a:ext>
            </a:extLst>
          </p:cNvPr>
          <p:cNvPicPr>
            <a:picLocks noChangeAspect="1"/>
          </p:cNvPicPr>
          <p:nvPr/>
        </p:nvPicPr>
        <p:blipFill>
          <a:blip r:embed="rId3"/>
          <a:stretch>
            <a:fillRect/>
          </a:stretch>
        </p:blipFill>
        <p:spPr>
          <a:xfrm>
            <a:off x="118954" y="69423"/>
            <a:ext cx="2076183" cy="659038"/>
          </a:xfrm>
          <a:prstGeom prst="rect">
            <a:avLst/>
          </a:prstGeom>
        </p:spPr>
      </p:pic>
      <p:sp>
        <p:nvSpPr>
          <p:cNvPr id="5" name="标题 3">
            <a:extLst>
              <a:ext uri="{FF2B5EF4-FFF2-40B4-BE49-F238E27FC236}">
                <a16:creationId xmlns:a16="http://schemas.microsoft.com/office/drawing/2014/main" id="{467C8C39-480F-4053-8030-35C8D43EADDA}"/>
              </a:ext>
            </a:extLst>
          </p:cNvPr>
          <p:cNvSpPr txBox="1">
            <a:spLocks/>
          </p:cNvSpPr>
          <p:nvPr/>
        </p:nvSpPr>
        <p:spPr>
          <a:xfrm>
            <a:off x="600875" y="714803"/>
            <a:ext cx="10098914" cy="55551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i="0" kern="1200">
                <a:solidFill>
                  <a:schemeClr val="tx1"/>
                </a:solidFill>
                <a:latin typeface="+mj-lt"/>
                <a:ea typeface="+mj-ea"/>
                <a:cs typeface="+mj-cs"/>
              </a:defRPr>
            </a:lvl1pPr>
          </a:lstStyle>
          <a:p>
            <a:r>
              <a:rPr lang="en-US" altLang="zh-CN" sz="2800" b="1" dirty="0">
                <a:solidFill>
                  <a:srgbClr val="7030A0"/>
                </a:solidFill>
                <a:latin typeface="微软雅黑" panose="020B0503020204020204" pitchFamily="34" charset="-122"/>
                <a:ea typeface="微软雅黑" panose="020B0503020204020204" pitchFamily="34" charset="-122"/>
              </a:rPr>
              <a:t>2.1 </a:t>
            </a:r>
            <a:r>
              <a:rPr lang="zh-CN" altLang="en-US" sz="2800" b="1" dirty="0">
                <a:solidFill>
                  <a:srgbClr val="7030A0"/>
                </a:solidFill>
                <a:latin typeface="微软雅黑" panose="020B0503020204020204" pitchFamily="34" charset="-122"/>
                <a:ea typeface="微软雅黑" panose="020B0503020204020204" pitchFamily="34" charset="-122"/>
              </a:rPr>
              <a:t>投资理念：资产均衡配置</a:t>
            </a:r>
          </a:p>
        </p:txBody>
      </p:sp>
      <p:sp>
        <p:nvSpPr>
          <p:cNvPr id="6" name="矩形 5">
            <a:extLst>
              <a:ext uri="{FF2B5EF4-FFF2-40B4-BE49-F238E27FC236}">
                <a16:creationId xmlns:a16="http://schemas.microsoft.com/office/drawing/2014/main" id="{386357B4-6963-4733-B2CA-A8A333B779A5}"/>
              </a:ext>
            </a:extLst>
          </p:cNvPr>
          <p:cNvSpPr/>
          <p:nvPr/>
        </p:nvSpPr>
        <p:spPr>
          <a:xfrm>
            <a:off x="387526" y="671269"/>
            <a:ext cx="213349" cy="556229"/>
          </a:xfrm>
          <a:prstGeom prst="rect">
            <a:avLst/>
          </a:prstGeom>
          <a:solidFill>
            <a:srgbClr val="6A1586"/>
          </a:solidFill>
          <a:ln>
            <a:noFill/>
          </a:ln>
          <a:effectLst>
            <a:outerShdw blurRad="63500" algn="ctr" rotWithShape="0">
              <a:prstClr val="black">
                <a:alpha val="40000"/>
              </a:prstClr>
            </a:outerShdw>
          </a:effectLst>
        </p:spPr>
        <p:txBody>
          <a:bodyPr vert="horz" wrap="square" lIns="121920" tIns="60960" rIns="121920" bIns="60960" numCol="1" anchor="t" anchorCtr="0" compatLnSpc="1"/>
          <a:lstStyle/>
          <a:p>
            <a:endParaRPr lang="zh-CN" altLang="en-US" sz="2400">
              <a:solidFill>
                <a:srgbClr val="000000"/>
              </a:solidFill>
              <a:latin typeface="Arial" panose="020B0604020202020204"/>
              <a:ea typeface="微软雅黑" panose="020B0503020204020204" charset="-122"/>
              <a:sym typeface="+mn-lt"/>
            </a:endParaRPr>
          </a:p>
        </p:txBody>
      </p:sp>
      <p:sp>
        <p:nvSpPr>
          <p:cNvPr id="33" name="文本框 32">
            <a:extLst>
              <a:ext uri="{FF2B5EF4-FFF2-40B4-BE49-F238E27FC236}">
                <a16:creationId xmlns:a16="http://schemas.microsoft.com/office/drawing/2014/main" id="{27A659AE-ABD0-4674-A598-4EAE75948F5C}"/>
              </a:ext>
            </a:extLst>
          </p:cNvPr>
          <p:cNvSpPr txBox="1"/>
          <p:nvPr/>
        </p:nvSpPr>
        <p:spPr>
          <a:xfrm>
            <a:off x="600875" y="1477212"/>
            <a:ext cx="10711614" cy="1785104"/>
          </a:xfrm>
          <a:prstGeom prst="rect">
            <a:avLst/>
          </a:prstGeom>
          <a:noFill/>
        </p:spPr>
        <p:txBody>
          <a:bodyPr wrap="square" rtlCol="0">
            <a:spAutoFit/>
          </a:bodyPr>
          <a:lstStyle/>
          <a:p>
            <a:pPr marL="285750" indent="-285750" algn="just">
              <a:spcBef>
                <a:spcPts val="600"/>
              </a:spcBef>
              <a:spcAft>
                <a:spcPts val="600"/>
              </a:spcAft>
              <a:buFont typeface="Wingdings" panose="05000000000000000000" pitchFamily="2" charset="2"/>
              <a:buChar char="p"/>
            </a:pPr>
            <a:r>
              <a:rPr lang="zh-CN" altLang="en-US" dirty="0">
                <a:solidFill>
                  <a:srgbClr val="000000"/>
                </a:solidFill>
                <a:ea typeface="微软雅黑"/>
                <a:cs typeface="+mn-ea"/>
                <a:sym typeface="+mn-lt"/>
              </a:rPr>
              <a:t>产品以混合多策略形式进行投资，</a:t>
            </a:r>
            <a:r>
              <a:rPr lang="zh-CN" altLang="en-US" sz="1800" dirty="0">
                <a:latin typeface="微软雅黑" panose="020B0503020204020204" pitchFamily="34" charset="-122"/>
                <a:ea typeface="微软雅黑" panose="020B0503020204020204" pitchFamily="34" charset="-122"/>
              </a:rPr>
              <a:t>投资于债券、优先股、量化对冲和精选个股</a:t>
            </a:r>
            <a:r>
              <a:rPr lang="zh-CN" altLang="en-US" dirty="0">
                <a:solidFill>
                  <a:srgbClr val="000000"/>
                </a:solidFill>
                <a:ea typeface="微软雅黑"/>
                <a:cs typeface="+mn-ea"/>
                <a:sym typeface="+mn-lt"/>
              </a:rPr>
              <a:t>，</a:t>
            </a:r>
            <a:r>
              <a:rPr lang="zh-CN" altLang="en-US" b="1" dirty="0">
                <a:solidFill>
                  <a:srgbClr val="000000"/>
                </a:solidFill>
                <a:ea typeface="微软雅黑"/>
                <a:cs typeface="+mn-ea"/>
                <a:sym typeface="+mn-lt"/>
              </a:rPr>
              <a:t>构建收益来源分散、长期风险收益稳健的投资组合（下图）</a:t>
            </a:r>
            <a:r>
              <a:rPr lang="zh-CN" altLang="en-US" dirty="0">
                <a:solidFill>
                  <a:srgbClr val="000000"/>
                </a:solidFill>
                <a:ea typeface="微软雅黑"/>
                <a:cs typeface="+mn-ea"/>
                <a:sym typeface="+mn-lt"/>
              </a:rPr>
              <a:t>。</a:t>
            </a:r>
            <a:endParaRPr lang="en-US" altLang="zh-CN" dirty="0">
              <a:solidFill>
                <a:srgbClr val="000000"/>
              </a:solidFill>
              <a:ea typeface="微软雅黑"/>
              <a:cs typeface="+mn-ea"/>
              <a:sym typeface="+mn-lt"/>
            </a:endParaRPr>
          </a:p>
          <a:p>
            <a:pPr marL="742950" lvl="1" indent="-285750" algn="just">
              <a:spcBef>
                <a:spcPts val="600"/>
              </a:spcBef>
              <a:spcAft>
                <a:spcPts val="600"/>
              </a:spcAft>
              <a:buFont typeface="Arial" panose="020B0604020202020204" pitchFamily="34" charset="0"/>
              <a:buChar char="•"/>
            </a:pPr>
            <a:r>
              <a:rPr lang="zh-CN" altLang="en-US" dirty="0">
                <a:solidFill>
                  <a:srgbClr val="000000"/>
                </a:solidFill>
                <a:ea typeface="微软雅黑"/>
                <a:cs typeface="+mn-ea"/>
                <a:sym typeface="+mn-lt"/>
              </a:rPr>
              <a:t>一、通过资产配置和分散化投资控组合回撤和波动。</a:t>
            </a:r>
            <a:endParaRPr lang="en-US" altLang="zh-CN" dirty="0">
              <a:solidFill>
                <a:srgbClr val="000000"/>
              </a:solidFill>
              <a:ea typeface="微软雅黑"/>
              <a:cs typeface="+mn-ea"/>
              <a:sym typeface="+mn-lt"/>
            </a:endParaRPr>
          </a:p>
          <a:p>
            <a:pPr marL="742950" lvl="1" indent="-285750" algn="just">
              <a:spcBef>
                <a:spcPts val="600"/>
              </a:spcBef>
              <a:spcAft>
                <a:spcPts val="600"/>
              </a:spcAft>
              <a:buFont typeface="Arial" panose="020B0604020202020204" pitchFamily="34" charset="0"/>
              <a:buChar char="•"/>
            </a:pPr>
            <a:r>
              <a:rPr lang="zh-CN" altLang="en-US" dirty="0">
                <a:solidFill>
                  <a:srgbClr val="000000"/>
                </a:solidFill>
                <a:ea typeface="微软雅黑"/>
                <a:cs typeface="+mn-ea"/>
                <a:sym typeface="+mn-lt"/>
              </a:rPr>
              <a:t>二、在全市场最优秀的赛道中优选个股，在人口老龄化、碳达峰</a:t>
            </a:r>
            <a:r>
              <a:rPr lang="en-US" altLang="zh-CN" dirty="0">
                <a:solidFill>
                  <a:srgbClr val="000000"/>
                </a:solidFill>
                <a:ea typeface="微软雅黑"/>
                <a:cs typeface="+mn-ea"/>
                <a:sym typeface="+mn-lt"/>
              </a:rPr>
              <a:t>/</a:t>
            </a:r>
            <a:r>
              <a:rPr lang="zh-CN" altLang="en-US" dirty="0">
                <a:solidFill>
                  <a:srgbClr val="000000"/>
                </a:solidFill>
                <a:ea typeface="微软雅黑"/>
                <a:cs typeface="+mn-ea"/>
                <a:sym typeface="+mn-lt"/>
              </a:rPr>
              <a:t>碳中和、国产替代的背景下，优选个股的长期投资价值可观。</a:t>
            </a:r>
            <a:endParaRPr lang="en-US" altLang="zh-CN" dirty="0">
              <a:solidFill>
                <a:srgbClr val="000000"/>
              </a:solidFill>
              <a:ea typeface="微软雅黑"/>
              <a:cs typeface="+mn-ea"/>
              <a:sym typeface="+mn-lt"/>
            </a:endParaRPr>
          </a:p>
        </p:txBody>
      </p:sp>
      <p:sp>
        <p:nvSpPr>
          <p:cNvPr id="59" name="文本框 58">
            <a:extLst>
              <a:ext uri="{FF2B5EF4-FFF2-40B4-BE49-F238E27FC236}">
                <a16:creationId xmlns:a16="http://schemas.microsoft.com/office/drawing/2014/main" id="{F0ACB935-BD3B-43B2-8161-8EDE6A91E46B}"/>
              </a:ext>
            </a:extLst>
          </p:cNvPr>
          <p:cNvSpPr txBox="1"/>
          <p:nvPr/>
        </p:nvSpPr>
        <p:spPr>
          <a:xfrm>
            <a:off x="617116" y="6515100"/>
            <a:ext cx="5921374" cy="307777"/>
          </a:xfrm>
          <a:prstGeom prst="rect">
            <a:avLst/>
          </a:prstGeom>
          <a:noFill/>
        </p:spPr>
        <p:txBody>
          <a:bodyPr wrap="square" rtlCol="0">
            <a:spAutoFit/>
          </a:bodyPr>
          <a:lstStyle/>
          <a:p>
            <a:r>
              <a:rPr lang="zh-CN" altLang="en-US" sz="1400" dirty="0">
                <a:cs typeface="+mn-ea"/>
                <a:sym typeface="+mn-lt"/>
              </a:rPr>
              <a:t>说明：资产收益为示意图，不代表未来实际收益</a:t>
            </a:r>
          </a:p>
        </p:txBody>
      </p:sp>
      <p:grpSp>
        <p:nvGrpSpPr>
          <p:cNvPr id="8" name="组合 7">
            <a:extLst>
              <a:ext uri="{FF2B5EF4-FFF2-40B4-BE49-F238E27FC236}">
                <a16:creationId xmlns:a16="http://schemas.microsoft.com/office/drawing/2014/main" id="{4C9939C4-44CA-436D-A4CE-521FB0CEA986}"/>
              </a:ext>
            </a:extLst>
          </p:cNvPr>
          <p:cNvGrpSpPr/>
          <p:nvPr/>
        </p:nvGrpSpPr>
        <p:grpSpPr>
          <a:xfrm>
            <a:off x="600875" y="3539315"/>
            <a:ext cx="10128218" cy="2768413"/>
            <a:chOff x="545198" y="3429000"/>
            <a:chExt cx="10128218" cy="2768413"/>
          </a:xfrm>
        </p:grpSpPr>
        <p:grpSp>
          <p:nvGrpSpPr>
            <p:cNvPr id="60" name="组合 59">
              <a:extLst>
                <a:ext uri="{FF2B5EF4-FFF2-40B4-BE49-F238E27FC236}">
                  <a16:creationId xmlns:a16="http://schemas.microsoft.com/office/drawing/2014/main" id="{AF44C7FE-04D0-4724-B399-737064A6722A}"/>
                </a:ext>
              </a:extLst>
            </p:cNvPr>
            <p:cNvGrpSpPr/>
            <p:nvPr/>
          </p:nvGrpSpPr>
          <p:grpSpPr>
            <a:xfrm>
              <a:off x="1200150" y="3539314"/>
              <a:ext cx="8737225" cy="2473433"/>
              <a:chOff x="819150" y="3429000"/>
              <a:chExt cx="4038600" cy="2882396"/>
            </a:xfrm>
          </p:grpSpPr>
          <p:cxnSp>
            <p:nvCxnSpPr>
              <p:cNvPr id="61" name="直接连接符 60">
                <a:extLst>
                  <a:ext uri="{FF2B5EF4-FFF2-40B4-BE49-F238E27FC236}">
                    <a16:creationId xmlns:a16="http://schemas.microsoft.com/office/drawing/2014/main" id="{2DEB7DBA-5A6E-4E41-A0D0-19AB17BA4EE3}"/>
                  </a:ext>
                </a:extLst>
              </p:cNvPr>
              <p:cNvCxnSpPr/>
              <p:nvPr/>
            </p:nvCxnSpPr>
            <p:spPr>
              <a:xfrm>
                <a:off x="838200" y="3429000"/>
                <a:ext cx="0" cy="2882395"/>
              </a:xfrm>
              <a:prstGeom prst="line">
                <a:avLst/>
              </a:prstGeom>
              <a:ln w="31750"/>
            </p:spPr>
            <p:style>
              <a:lnRef idx="1">
                <a:schemeClr val="dk1"/>
              </a:lnRef>
              <a:fillRef idx="0">
                <a:schemeClr val="dk1"/>
              </a:fillRef>
              <a:effectRef idx="0">
                <a:schemeClr val="dk1"/>
              </a:effectRef>
              <a:fontRef idx="minor">
                <a:schemeClr val="tx1"/>
              </a:fontRef>
            </p:style>
          </p:cxnSp>
          <p:cxnSp>
            <p:nvCxnSpPr>
              <p:cNvPr id="62" name="直接连接符 61">
                <a:extLst>
                  <a:ext uri="{FF2B5EF4-FFF2-40B4-BE49-F238E27FC236}">
                    <a16:creationId xmlns:a16="http://schemas.microsoft.com/office/drawing/2014/main" id="{A6070843-F760-4D2E-ABBB-FE701A47D1D8}"/>
                  </a:ext>
                </a:extLst>
              </p:cNvPr>
              <p:cNvCxnSpPr/>
              <p:nvPr/>
            </p:nvCxnSpPr>
            <p:spPr>
              <a:xfrm>
                <a:off x="819150" y="6311395"/>
                <a:ext cx="4038600" cy="0"/>
              </a:xfrm>
              <a:prstGeom prst="line">
                <a:avLst/>
              </a:prstGeom>
              <a:ln w="34925"/>
            </p:spPr>
            <p:style>
              <a:lnRef idx="1">
                <a:schemeClr val="dk1"/>
              </a:lnRef>
              <a:fillRef idx="0">
                <a:schemeClr val="dk1"/>
              </a:fillRef>
              <a:effectRef idx="0">
                <a:schemeClr val="dk1"/>
              </a:effectRef>
              <a:fontRef idx="minor">
                <a:schemeClr val="tx1"/>
              </a:fontRef>
            </p:style>
          </p:cxnSp>
          <p:cxnSp>
            <p:nvCxnSpPr>
              <p:cNvPr id="63" name="直接连接符 62">
                <a:extLst>
                  <a:ext uri="{FF2B5EF4-FFF2-40B4-BE49-F238E27FC236}">
                    <a16:creationId xmlns:a16="http://schemas.microsoft.com/office/drawing/2014/main" id="{27BC8FD2-179A-4BB8-9ED6-F66DEE56C037}"/>
                  </a:ext>
                </a:extLst>
              </p:cNvPr>
              <p:cNvCxnSpPr/>
              <p:nvPr/>
            </p:nvCxnSpPr>
            <p:spPr>
              <a:xfrm flipV="1">
                <a:off x="838200" y="5029200"/>
                <a:ext cx="3829050" cy="1282196"/>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64" name="任意多边形: 形状 63">
                <a:extLst>
                  <a:ext uri="{FF2B5EF4-FFF2-40B4-BE49-F238E27FC236}">
                    <a16:creationId xmlns:a16="http://schemas.microsoft.com/office/drawing/2014/main" id="{1B4B3587-22E7-42A0-B331-151525B50433}"/>
                  </a:ext>
                </a:extLst>
              </p:cNvPr>
              <p:cNvSpPr/>
              <p:nvPr/>
            </p:nvSpPr>
            <p:spPr>
              <a:xfrm>
                <a:off x="857250" y="4818561"/>
                <a:ext cx="3752850" cy="1429839"/>
              </a:xfrm>
              <a:custGeom>
                <a:avLst/>
                <a:gdLst>
                  <a:gd name="connsiteX0" fmla="*/ 0 w 3752850"/>
                  <a:gd name="connsiteY0" fmla="*/ 1429839 h 1429839"/>
                  <a:gd name="connsiteX1" fmla="*/ 628650 w 3752850"/>
                  <a:gd name="connsiteY1" fmla="*/ 1105989 h 1429839"/>
                  <a:gd name="connsiteX2" fmla="*/ 1257300 w 3752850"/>
                  <a:gd name="connsiteY2" fmla="*/ 1163139 h 1429839"/>
                  <a:gd name="connsiteX3" fmla="*/ 1828800 w 3752850"/>
                  <a:gd name="connsiteY3" fmla="*/ 591639 h 1429839"/>
                  <a:gd name="connsiteX4" fmla="*/ 2533650 w 3752850"/>
                  <a:gd name="connsiteY4" fmla="*/ 724989 h 1429839"/>
                  <a:gd name="connsiteX5" fmla="*/ 3181350 w 3752850"/>
                  <a:gd name="connsiteY5" fmla="*/ 58239 h 1429839"/>
                  <a:gd name="connsiteX6" fmla="*/ 3752850 w 3752850"/>
                  <a:gd name="connsiteY6" fmla="*/ 77289 h 1429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52850" h="1429839">
                    <a:moveTo>
                      <a:pt x="0" y="1429839"/>
                    </a:moveTo>
                    <a:cubicBezTo>
                      <a:pt x="209550" y="1290139"/>
                      <a:pt x="419100" y="1150439"/>
                      <a:pt x="628650" y="1105989"/>
                    </a:cubicBezTo>
                    <a:cubicBezTo>
                      <a:pt x="838200" y="1061539"/>
                      <a:pt x="1057275" y="1248864"/>
                      <a:pt x="1257300" y="1163139"/>
                    </a:cubicBezTo>
                    <a:cubicBezTo>
                      <a:pt x="1457325" y="1077414"/>
                      <a:pt x="1616075" y="664664"/>
                      <a:pt x="1828800" y="591639"/>
                    </a:cubicBezTo>
                    <a:cubicBezTo>
                      <a:pt x="2041525" y="518614"/>
                      <a:pt x="2308225" y="813889"/>
                      <a:pt x="2533650" y="724989"/>
                    </a:cubicBezTo>
                    <a:cubicBezTo>
                      <a:pt x="2759075" y="636089"/>
                      <a:pt x="2978150" y="166189"/>
                      <a:pt x="3181350" y="58239"/>
                    </a:cubicBezTo>
                    <a:cubicBezTo>
                      <a:pt x="3384550" y="-49711"/>
                      <a:pt x="3568700" y="13789"/>
                      <a:pt x="3752850" y="77289"/>
                    </a:cubicBezTo>
                  </a:path>
                </a:pathLst>
              </a:custGeom>
              <a:noFill/>
              <a:ln w="31750">
                <a:solidFill>
                  <a:srgbClr val="F67E0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5" name="任意多边形: 形状 64">
                <a:extLst>
                  <a:ext uri="{FF2B5EF4-FFF2-40B4-BE49-F238E27FC236}">
                    <a16:creationId xmlns:a16="http://schemas.microsoft.com/office/drawing/2014/main" id="{3D0C70B7-E810-4F2E-9BD7-AB44CF727334}"/>
                  </a:ext>
                </a:extLst>
              </p:cNvPr>
              <p:cNvSpPr/>
              <p:nvPr/>
            </p:nvSpPr>
            <p:spPr>
              <a:xfrm>
                <a:off x="838200" y="4522110"/>
                <a:ext cx="3752850" cy="1707240"/>
              </a:xfrm>
              <a:custGeom>
                <a:avLst/>
                <a:gdLst>
                  <a:gd name="connsiteX0" fmla="*/ 0 w 3752850"/>
                  <a:gd name="connsiteY0" fmla="*/ 1536989 h 1536989"/>
                  <a:gd name="connsiteX1" fmla="*/ 819150 w 3752850"/>
                  <a:gd name="connsiteY1" fmla="*/ 908339 h 1536989"/>
                  <a:gd name="connsiteX2" fmla="*/ 1847850 w 3752850"/>
                  <a:gd name="connsiteY2" fmla="*/ 1346489 h 1536989"/>
                  <a:gd name="connsiteX3" fmla="*/ 2705100 w 3752850"/>
                  <a:gd name="connsiteY3" fmla="*/ 70139 h 1536989"/>
                  <a:gd name="connsiteX4" fmla="*/ 3752850 w 3752850"/>
                  <a:gd name="connsiteY4" fmla="*/ 279689 h 153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52850" h="1536989">
                    <a:moveTo>
                      <a:pt x="0" y="1536989"/>
                    </a:moveTo>
                    <a:cubicBezTo>
                      <a:pt x="255587" y="1238539"/>
                      <a:pt x="511175" y="940089"/>
                      <a:pt x="819150" y="908339"/>
                    </a:cubicBezTo>
                    <a:cubicBezTo>
                      <a:pt x="1127125" y="876589"/>
                      <a:pt x="1533525" y="1486189"/>
                      <a:pt x="1847850" y="1346489"/>
                    </a:cubicBezTo>
                    <a:cubicBezTo>
                      <a:pt x="2162175" y="1206789"/>
                      <a:pt x="2387600" y="247939"/>
                      <a:pt x="2705100" y="70139"/>
                    </a:cubicBezTo>
                    <a:cubicBezTo>
                      <a:pt x="3022600" y="-107661"/>
                      <a:pt x="3387725" y="86014"/>
                      <a:pt x="3752850" y="279689"/>
                    </a:cubicBezTo>
                  </a:path>
                </a:pathLst>
              </a:custGeom>
              <a:noFill/>
              <a:ln w="317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66" name="文本框 65">
              <a:extLst>
                <a:ext uri="{FF2B5EF4-FFF2-40B4-BE49-F238E27FC236}">
                  <a16:creationId xmlns:a16="http://schemas.microsoft.com/office/drawing/2014/main" id="{A87D77E0-4C93-44F7-A243-9FCD93CA4FB0}"/>
                </a:ext>
              </a:extLst>
            </p:cNvPr>
            <p:cNvSpPr txBox="1"/>
            <p:nvPr/>
          </p:nvSpPr>
          <p:spPr>
            <a:xfrm>
              <a:off x="545198" y="3533735"/>
              <a:ext cx="646331" cy="369332"/>
            </a:xfrm>
            <a:prstGeom prst="rect">
              <a:avLst/>
            </a:prstGeom>
            <a:noFill/>
          </p:spPr>
          <p:txBody>
            <a:bodyPr wrap="none" rtlCol="0">
              <a:spAutoFit/>
            </a:bodyPr>
            <a:lstStyle/>
            <a:p>
              <a:r>
                <a:rPr lang="zh-CN" altLang="en-US" dirty="0">
                  <a:cs typeface="+mn-ea"/>
                  <a:sym typeface="+mn-lt"/>
                </a:rPr>
                <a:t>收益</a:t>
              </a:r>
            </a:p>
          </p:txBody>
        </p:sp>
        <p:sp>
          <p:nvSpPr>
            <p:cNvPr id="67" name="文本框 66">
              <a:extLst>
                <a:ext uri="{FF2B5EF4-FFF2-40B4-BE49-F238E27FC236}">
                  <a16:creationId xmlns:a16="http://schemas.microsoft.com/office/drawing/2014/main" id="{64630278-516C-4A4C-AF34-3E8A89E4E3C9}"/>
                </a:ext>
              </a:extLst>
            </p:cNvPr>
            <p:cNvSpPr txBox="1"/>
            <p:nvPr/>
          </p:nvSpPr>
          <p:spPr>
            <a:xfrm>
              <a:off x="10027085" y="5828081"/>
              <a:ext cx="646331" cy="369332"/>
            </a:xfrm>
            <a:prstGeom prst="rect">
              <a:avLst/>
            </a:prstGeom>
            <a:noFill/>
          </p:spPr>
          <p:txBody>
            <a:bodyPr wrap="none" rtlCol="0">
              <a:spAutoFit/>
            </a:bodyPr>
            <a:lstStyle/>
            <a:p>
              <a:r>
                <a:rPr lang="zh-CN" altLang="en-US" dirty="0">
                  <a:cs typeface="+mn-ea"/>
                  <a:sym typeface="+mn-lt"/>
                </a:rPr>
                <a:t>时间</a:t>
              </a:r>
            </a:p>
          </p:txBody>
        </p:sp>
        <p:sp>
          <p:nvSpPr>
            <p:cNvPr id="68" name="文本框 67">
              <a:extLst>
                <a:ext uri="{FF2B5EF4-FFF2-40B4-BE49-F238E27FC236}">
                  <a16:creationId xmlns:a16="http://schemas.microsoft.com/office/drawing/2014/main" id="{284B4C7A-EB86-405A-AA0D-9DABEF9142AF}"/>
                </a:ext>
              </a:extLst>
            </p:cNvPr>
            <p:cNvSpPr txBox="1"/>
            <p:nvPr/>
          </p:nvSpPr>
          <p:spPr>
            <a:xfrm>
              <a:off x="6839509" y="3865449"/>
              <a:ext cx="838199" cy="400110"/>
            </a:xfrm>
            <a:prstGeom prst="rect">
              <a:avLst/>
            </a:prstGeom>
            <a:noFill/>
            <a:ln>
              <a:noFill/>
            </a:ln>
          </p:spPr>
          <p:txBody>
            <a:bodyPr wrap="square" rtlCol="0">
              <a:spAutoFit/>
            </a:bodyPr>
            <a:lstStyle/>
            <a:p>
              <a:pPr algn="ctr"/>
              <a:r>
                <a:rPr lang="zh-CN" altLang="en-US" sz="2000" b="1" dirty="0">
                  <a:solidFill>
                    <a:srgbClr val="C00000"/>
                  </a:solidFill>
                  <a:cs typeface="+mn-ea"/>
                  <a:sym typeface="+mn-lt"/>
                </a:rPr>
                <a:t>股票</a:t>
              </a:r>
            </a:p>
          </p:txBody>
        </p:sp>
        <p:sp>
          <p:nvSpPr>
            <p:cNvPr id="69" name="文本框 68">
              <a:extLst>
                <a:ext uri="{FF2B5EF4-FFF2-40B4-BE49-F238E27FC236}">
                  <a16:creationId xmlns:a16="http://schemas.microsoft.com/office/drawing/2014/main" id="{BEC37744-4A1F-4CBA-A6FC-F9734DA3AC38}"/>
                </a:ext>
              </a:extLst>
            </p:cNvPr>
            <p:cNvSpPr txBox="1"/>
            <p:nvPr/>
          </p:nvSpPr>
          <p:spPr>
            <a:xfrm>
              <a:off x="4457351" y="4676972"/>
              <a:ext cx="1342342" cy="400110"/>
            </a:xfrm>
            <a:prstGeom prst="rect">
              <a:avLst/>
            </a:prstGeom>
            <a:noFill/>
            <a:ln>
              <a:noFill/>
            </a:ln>
          </p:spPr>
          <p:txBody>
            <a:bodyPr wrap="square" rtlCol="0">
              <a:spAutoFit/>
            </a:bodyPr>
            <a:lstStyle/>
            <a:p>
              <a:pPr algn="ctr"/>
              <a:r>
                <a:rPr lang="zh-CN" altLang="en-US" sz="2000" b="1" dirty="0">
                  <a:solidFill>
                    <a:srgbClr val="F67E08"/>
                  </a:solidFill>
                  <a:cs typeface="+mn-ea"/>
                  <a:sym typeface="+mn-lt"/>
                </a:rPr>
                <a:t>量化对冲</a:t>
              </a:r>
            </a:p>
          </p:txBody>
        </p:sp>
        <p:sp>
          <p:nvSpPr>
            <p:cNvPr id="70" name="文本框 69">
              <a:extLst>
                <a:ext uri="{FF2B5EF4-FFF2-40B4-BE49-F238E27FC236}">
                  <a16:creationId xmlns:a16="http://schemas.microsoft.com/office/drawing/2014/main" id="{2453105B-1926-4B6C-B813-64DA844B31FE}"/>
                </a:ext>
              </a:extLst>
            </p:cNvPr>
            <p:cNvSpPr txBox="1"/>
            <p:nvPr/>
          </p:nvSpPr>
          <p:spPr>
            <a:xfrm>
              <a:off x="7968785" y="4562146"/>
              <a:ext cx="1390845" cy="369332"/>
            </a:xfrm>
            <a:prstGeom prst="rect">
              <a:avLst/>
            </a:prstGeom>
            <a:noFill/>
            <a:ln>
              <a:noFill/>
            </a:ln>
          </p:spPr>
          <p:txBody>
            <a:bodyPr wrap="square" rtlCol="0">
              <a:spAutoFit/>
            </a:bodyPr>
            <a:lstStyle/>
            <a:p>
              <a:pPr algn="ctr"/>
              <a:r>
                <a:rPr lang="zh-CN" altLang="en-US" b="1" dirty="0">
                  <a:solidFill>
                    <a:schemeClr val="accent1">
                      <a:lumMod val="50000"/>
                    </a:schemeClr>
                  </a:solidFill>
                  <a:cs typeface="+mn-ea"/>
                  <a:sym typeface="+mn-lt"/>
                </a:rPr>
                <a:t>优先股</a:t>
              </a:r>
            </a:p>
          </p:txBody>
        </p:sp>
        <p:sp>
          <p:nvSpPr>
            <p:cNvPr id="71" name="任意多边形: 形状 70">
              <a:extLst>
                <a:ext uri="{FF2B5EF4-FFF2-40B4-BE49-F238E27FC236}">
                  <a16:creationId xmlns:a16="http://schemas.microsoft.com/office/drawing/2014/main" id="{6B99986A-0EDB-4E5B-98BF-691D48D43E39}"/>
                </a:ext>
              </a:extLst>
            </p:cNvPr>
            <p:cNvSpPr/>
            <p:nvPr/>
          </p:nvSpPr>
          <p:spPr>
            <a:xfrm>
              <a:off x="1250576" y="4922340"/>
              <a:ext cx="8229600" cy="1061601"/>
            </a:xfrm>
            <a:custGeom>
              <a:avLst/>
              <a:gdLst>
                <a:gd name="connsiteX0" fmla="*/ 0 w 8229600"/>
                <a:gd name="connsiteY0" fmla="*/ 1237129 h 1237129"/>
                <a:gd name="connsiteX1" fmla="*/ 968189 w 8229600"/>
                <a:gd name="connsiteY1" fmla="*/ 1021976 h 1237129"/>
                <a:gd name="connsiteX2" fmla="*/ 1775012 w 8229600"/>
                <a:gd name="connsiteY2" fmla="*/ 1075764 h 1237129"/>
                <a:gd name="connsiteX3" fmla="*/ 2339789 w 8229600"/>
                <a:gd name="connsiteY3" fmla="*/ 820270 h 1237129"/>
                <a:gd name="connsiteX4" fmla="*/ 3563471 w 8229600"/>
                <a:gd name="connsiteY4" fmla="*/ 806823 h 1237129"/>
                <a:gd name="connsiteX5" fmla="*/ 5029200 w 8229600"/>
                <a:gd name="connsiteY5" fmla="*/ 349623 h 1237129"/>
                <a:gd name="connsiteX6" fmla="*/ 7019365 w 8229600"/>
                <a:gd name="connsiteY6" fmla="*/ 363070 h 1237129"/>
                <a:gd name="connsiteX7" fmla="*/ 8229600 w 8229600"/>
                <a:gd name="connsiteY7" fmla="*/ 0 h 1237129"/>
                <a:gd name="connsiteX8" fmla="*/ 8229600 w 8229600"/>
                <a:gd name="connsiteY8" fmla="*/ 0 h 1237129"/>
                <a:gd name="connsiteX9" fmla="*/ 8229600 w 8229600"/>
                <a:gd name="connsiteY9" fmla="*/ 0 h 1237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29600" h="1237129">
                  <a:moveTo>
                    <a:pt x="0" y="1237129"/>
                  </a:moveTo>
                  <a:cubicBezTo>
                    <a:pt x="336177" y="1142999"/>
                    <a:pt x="672354" y="1048870"/>
                    <a:pt x="968189" y="1021976"/>
                  </a:cubicBezTo>
                  <a:cubicBezTo>
                    <a:pt x="1264024" y="995082"/>
                    <a:pt x="1546412" y="1109382"/>
                    <a:pt x="1775012" y="1075764"/>
                  </a:cubicBezTo>
                  <a:cubicBezTo>
                    <a:pt x="2003612" y="1042146"/>
                    <a:pt x="2041713" y="865093"/>
                    <a:pt x="2339789" y="820270"/>
                  </a:cubicBezTo>
                  <a:cubicBezTo>
                    <a:pt x="2637865" y="775447"/>
                    <a:pt x="3115236" y="885264"/>
                    <a:pt x="3563471" y="806823"/>
                  </a:cubicBezTo>
                  <a:cubicBezTo>
                    <a:pt x="4011706" y="728382"/>
                    <a:pt x="4453218" y="423582"/>
                    <a:pt x="5029200" y="349623"/>
                  </a:cubicBezTo>
                  <a:cubicBezTo>
                    <a:pt x="5605182" y="275664"/>
                    <a:pt x="6485965" y="421340"/>
                    <a:pt x="7019365" y="363070"/>
                  </a:cubicBezTo>
                  <a:cubicBezTo>
                    <a:pt x="7552765" y="304800"/>
                    <a:pt x="8229600" y="0"/>
                    <a:pt x="8229600" y="0"/>
                  </a:cubicBezTo>
                  <a:lnTo>
                    <a:pt x="8229600" y="0"/>
                  </a:lnTo>
                  <a:lnTo>
                    <a:pt x="8229600" y="0"/>
                  </a:lnTo>
                </a:path>
              </a:pathLst>
            </a:custGeom>
            <a:no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2" name="文本框 71">
              <a:extLst>
                <a:ext uri="{FF2B5EF4-FFF2-40B4-BE49-F238E27FC236}">
                  <a16:creationId xmlns:a16="http://schemas.microsoft.com/office/drawing/2014/main" id="{20BE30E4-D405-40FF-9E8E-B301E02CD76A}"/>
                </a:ext>
              </a:extLst>
            </p:cNvPr>
            <p:cNvSpPr txBox="1"/>
            <p:nvPr/>
          </p:nvSpPr>
          <p:spPr>
            <a:xfrm>
              <a:off x="7615087" y="5211636"/>
              <a:ext cx="1390845" cy="369332"/>
            </a:xfrm>
            <a:prstGeom prst="rect">
              <a:avLst/>
            </a:prstGeom>
            <a:noFill/>
            <a:ln>
              <a:noFill/>
            </a:ln>
          </p:spPr>
          <p:txBody>
            <a:bodyPr wrap="square" rtlCol="0">
              <a:spAutoFit/>
            </a:bodyPr>
            <a:lstStyle/>
            <a:p>
              <a:pPr algn="ctr"/>
              <a:r>
                <a:rPr lang="zh-CN" altLang="en-US" b="1" dirty="0">
                  <a:solidFill>
                    <a:srgbClr val="7030A0"/>
                  </a:solidFill>
                  <a:cs typeface="+mn-ea"/>
                  <a:sym typeface="+mn-lt"/>
                </a:rPr>
                <a:t>债券</a:t>
              </a:r>
            </a:p>
          </p:txBody>
        </p:sp>
        <p:sp>
          <p:nvSpPr>
            <p:cNvPr id="2" name="矩形: 圆角 1">
              <a:extLst>
                <a:ext uri="{FF2B5EF4-FFF2-40B4-BE49-F238E27FC236}">
                  <a16:creationId xmlns:a16="http://schemas.microsoft.com/office/drawing/2014/main" id="{EBC206D7-4AAA-4814-AA0A-677D05D63935}"/>
                </a:ext>
              </a:extLst>
            </p:cNvPr>
            <p:cNvSpPr/>
            <p:nvPr/>
          </p:nvSpPr>
          <p:spPr>
            <a:xfrm>
              <a:off x="3808071" y="3429000"/>
              <a:ext cx="3194613" cy="474067"/>
            </a:xfrm>
            <a:prstGeom prst="round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各类资产走势示意图</a:t>
              </a:r>
            </a:p>
          </p:txBody>
        </p:sp>
      </p:grpSp>
    </p:spTree>
    <p:extLst>
      <p:ext uri="{BB962C8B-B14F-4D97-AF65-F5344CB8AC3E}">
        <p14:creationId xmlns:p14="http://schemas.microsoft.com/office/powerpoint/2010/main" val="12418465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E8978415-4234-4C8A-A10A-BDD7768817DF}"/>
              </a:ext>
            </a:extLst>
          </p:cNvPr>
          <p:cNvSpPr>
            <a:spLocks noGrp="1"/>
          </p:cNvSpPr>
          <p:nvPr>
            <p:ph type="sldNum" sz="quarter" idx="10"/>
          </p:nvPr>
        </p:nvSpPr>
        <p:spPr/>
        <p:txBody>
          <a:bodyPr/>
          <a:lstStyle/>
          <a:p>
            <a:pPr>
              <a:defRPr/>
            </a:pPr>
            <a:fld id="{67025381-B7F7-4DFD-A5AF-1FFF34357F98}" type="slidenum">
              <a:rPr lang="en-US" altLang="en-US" smtClean="0"/>
              <a:t>4</a:t>
            </a:fld>
            <a:endParaRPr lang="en-US" altLang="en-US"/>
          </a:p>
        </p:txBody>
      </p:sp>
      <p:pic>
        <p:nvPicPr>
          <p:cNvPr id="4" name="图片 3">
            <a:extLst>
              <a:ext uri="{FF2B5EF4-FFF2-40B4-BE49-F238E27FC236}">
                <a16:creationId xmlns:a16="http://schemas.microsoft.com/office/drawing/2014/main" id="{72EA79E7-913A-49D5-AF97-DC985408CBBE}"/>
              </a:ext>
            </a:extLst>
          </p:cNvPr>
          <p:cNvPicPr>
            <a:picLocks noChangeAspect="1"/>
          </p:cNvPicPr>
          <p:nvPr/>
        </p:nvPicPr>
        <p:blipFill>
          <a:blip r:embed="rId4"/>
          <a:stretch>
            <a:fillRect/>
          </a:stretch>
        </p:blipFill>
        <p:spPr>
          <a:xfrm>
            <a:off x="118954" y="69423"/>
            <a:ext cx="2076183" cy="659038"/>
          </a:xfrm>
          <a:prstGeom prst="rect">
            <a:avLst/>
          </a:prstGeom>
        </p:spPr>
      </p:pic>
      <p:sp>
        <p:nvSpPr>
          <p:cNvPr id="5" name="标题 3">
            <a:extLst>
              <a:ext uri="{FF2B5EF4-FFF2-40B4-BE49-F238E27FC236}">
                <a16:creationId xmlns:a16="http://schemas.microsoft.com/office/drawing/2014/main" id="{467C8C39-480F-4053-8030-35C8D43EADDA}"/>
              </a:ext>
            </a:extLst>
          </p:cNvPr>
          <p:cNvSpPr txBox="1">
            <a:spLocks/>
          </p:cNvSpPr>
          <p:nvPr/>
        </p:nvSpPr>
        <p:spPr>
          <a:xfrm>
            <a:off x="600875" y="714803"/>
            <a:ext cx="10098914" cy="55551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i="0" kern="1200">
                <a:solidFill>
                  <a:schemeClr val="tx1"/>
                </a:solidFill>
                <a:latin typeface="+mj-lt"/>
                <a:ea typeface="+mj-ea"/>
                <a:cs typeface="+mj-cs"/>
              </a:defRPr>
            </a:lvl1pPr>
          </a:lstStyle>
          <a:p>
            <a:r>
              <a:rPr lang="en-US" altLang="zh-CN" sz="2800" b="1" dirty="0">
                <a:solidFill>
                  <a:srgbClr val="7030A0"/>
                </a:solidFill>
                <a:latin typeface="微软雅黑" panose="020B0503020204020204" pitchFamily="34" charset="-122"/>
                <a:ea typeface="微软雅黑" panose="020B0503020204020204" pitchFamily="34" charset="-122"/>
              </a:rPr>
              <a:t>2.2 </a:t>
            </a:r>
            <a:r>
              <a:rPr lang="zh-CN" altLang="en-US" sz="2800" b="1" dirty="0">
                <a:solidFill>
                  <a:srgbClr val="7030A0"/>
                </a:solidFill>
                <a:latin typeface="微软雅黑" panose="020B0503020204020204" pitchFamily="34" charset="-122"/>
                <a:ea typeface="微软雅黑" panose="020B0503020204020204" pitchFamily="34" charset="-122"/>
              </a:rPr>
              <a:t>投资流程：研究驱动的投资决策体系</a:t>
            </a:r>
          </a:p>
        </p:txBody>
      </p:sp>
      <p:sp>
        <p:nvSpPr>
          <p:cNvPr id="6" name="矩形 5">
            <a:extLst>
              <a:ext uri="{FF2B5EF4-FFF2-40B4-BE49-F238E27FC236}">
                <a16:creationId xmlns:a16="http://schemas.microsoft.com/office/drawing/2014/main" id="{386357B4-6963-4733-B2CA-A8A333B779A5}"/>
              </a:ext>
            </a:extLst>
          </p:cNvPr>
          <p:cNvSpPr/>
          <p:nvPr/>
        </p:nvSpPr>
        <p:spPr>
          <a:xfrm>
            <a:off x="387526" y="671269"/>
            <a:ext cx="213349" cy="556229"/>
          </a:xfrm>
          <a:prstGeom prst="rect">
            <a:avLst/>
          </a:prstGeom>
          <a:solidFill>
            <a:srgbClr val="6A1586"/>
          </a:solidFill>
          <a:ln>
            <a:noFill/>
          </a:ln>
          <a:effectLst>
            <a:outerShdw blurRad="63500" algn="ctr" rotWithShape="0">
              <a:prstClr val="black">
                <a:alpha val="40000"/>
              </a:prstClr>
            </a:outerShdw>
          </a:effectLst>
        </p:spPr>
        <p:txBody>
          <a:bodyPr vert="horz" wrap="square" lIns="121920" tIns="60960" rIns="121920" bIns="60960" numCol="1" anchor="t" anchorCtr="0" compatLnSpc="1"/>
          <a:lstStyle/>
          <a:p>
            <a:endParaRPr lang="zh-CN" altLang="en-US" sz="2400">
              <a:solidFill>
                <a:srgbClr val="000000"/>
              </a:solidFill>
              <a:latin typeface="Arial" panose="020B0604020202020204"/>
              <a:ea typeface="微软雅黑" panose="020B0503020204020204" charset="-122"/>
              <a:sym typeface="+mn-lt"/>
            </a:endParaRPr>
          </a:p>
        </p:txBody>
      </p:sp>
      <p:sp>
        <p:nvSpPr>
          <p:cNvPr id="33" name="文本框 32">
            <a:extLst>
              <a:ext uri="{FF2B5EF4-FFF2-40B4-BE49-F238E27FC236}">
                <a16:creationId xmlns:a16="http://schemas.microsoft.com/office/drawing/2014/main" id="{27A659AE-ABD0-4674-A598-4EAE75948F5C}"/>
              </a:ext>
            </a:extLst>
          </p:cNvPr>
          <p:cNvSpPr txBox="1"/>
          <p:nvPr/>
        </p:nvSpPr>
        <p:spPr>
          <a:xfrm>
            <a:off x="600875" y="1477212"/>
            <a:ext cx="10711614" cy="707886"/>
          </a:xfrm>
          <a:prstGeom prst="rect">
            <a:avLst/>
          </a:prstGeom>
          <a:noFill/>
        </p:spPr>
        <p:txBody>
          <a:bodyPr wrap="square" rtlCol="0">
            <a:spAutoFit/>
          </a:bodyPr>
          <a:lstStyle/>
          <a:p>
            <a:pPr marL="285750" indent="-285750" algn="just">
              <a:spcBef>
                <a:spcPts val="600"/>
              </a:spcBef>
              <a:spcAft>
                <a:spcPts val="600"/>
              </a:spcAft>
              <a:buFont typeface="Wingdings" panose="05000000000000000000" pitchFamily="2" charset="2"/>
              <a:buChar char="p"/>
            </a:pPr>
            <a:r>
              <a:rPr lang="zh-CN" altLang="en-US" sz="2000" dirty="0">
                <a:solidFill>
                  <a:srgbClr val="000000"/>
                </a:solidFill>
                <a:ea typeface="微软雅黑"/>
                <a:cs typeface="+mn-ea"/>
                <a:sym typeface="+mn-lt"/>
              </a:rPr>
              <a:t>发挥光大理财的大类资产配置和平台优势，通过“</a:t>
            </a:r>
            <a:r>
              <a:rPr lang="zh-CN" altLang="en-US" sz="2000" b="1" dirty="0">
                <a:solidFill>
                  <a:srgbClr val="000000"/>
                </a:solidFill>
                <a:ea typeface="微软雅黑"/>
                <a:cs typeface="+mn-ea"/>
                <a:sym typeface="+mn-lt"/>
              </a:rPr>
              <a:t>基本面研究</a:t>
            </a:r>
            <a:r>
              <a:rPr lang="en-US" altLang="zh-CN" sz="2000" b="1" dirty="0">
                <a:solidFill>
                  <a:srgbClr val="000000"/>
                </a:solidFill>
                <a:ea typeface="微软雅黑"/>
                <a:cs typeface="+mn-ea"/>
                <a:sym typeface="+mn-lt"/>
              </a:rPr>
              <a:t>—</a:t>
            </a:r>
            <a:r>
              <a:rPr lang="zh-CN" altLang="en-US" sz="2000" b="1" dirty="0">
                <a:solidFill>
                  <a:srgbClr val="000000"/>
                </a:solidFill>
                <a:ea typeface="微软雅黑"/>
                <a:cs typeface="+mn-ea"/>
                <a:sym typeface="+mn-lt"/>
              </a:rPr>
              <a:t>资产动态平衡</a:t>
            </a:r>
            <a:r>
              <a:rPr lang="en-US" altLang="zh-CN" sz="2000" b="1" dirty="0">
                <a:solidFill>
                  <a:srgbClr val="000000"/>
                </a:solidFill>
                <a:ea typeface="微软雅黑"/>
                <a:cs typeface="+mn-ea"/>
                <a:sym typeface="+mn-lt"/>
              </a:rPr>
              <a:t>—</a:t>
            </a:r>
            <a:r>
              <a:rPr lang="zh-CN" altLang="en-US" sz="2000" b="1" dirty="0">
                <a:solidFill>
                  <a:srgbClr val="000000"/>
                </a:solidFill>
                <a:ea typeface="微软雅黑"/>
                <a:cs typeface="+mn-ea"/>
                <a:sym typeface="+mn-lt"/>
              </a:rPr>
              <a:t>优选资产及双创个股</a:t>
            </a:r>
            <a:r>
              <a:rPr lang="en-US" altLang="zh-CN" sz="2000" b="1" dirty="0">
                <a:solidFill>
                  <a:srgbClr val="000000"/>
                </a:solidFill>
                <a:ea typeface="微软雅黑"/>
                <a:cs typeface="+mn-ea"/>
                <a:sym typeface="+mn-lt"/>
              </a:rPr>
              <a:t>—</a:t>
            </a:r>
            <a:r>
              <a:rPr lang="zh-CN" altLang="en-US" sz="2000" b="1" dirty="0">
                <a:solidFill>
                  <a:srgbClr val="000000"/>
                </a:solidFill>
                <a:ea typeface="微软雅黑"/>
                <a:cs typeface="+mn-ea"/>
                <a:sym typeface="+mn-lt"/>
              </a:rPr>
              <a:t>业绩归因分析</a:t>
            </a:r>
            <a:r>
              <a:rPr lang="zh-CN" altLang="en-US" sz="2000" dirty="0">
                <a:solidFill>
                  <a:srgbClr val="000000"/>
                </a:solidFill>
                <a:ea typeface="微软雅黑"/>
                <a:cs typeface="+mn-ea"/>
                <a:sym typeface="+mn-lt"/>
              </a:rPr>
              <a:t>”四个步骤，提升产品业绩。</a:t>
            </a:r>
            <a:endParaRPr lang="en-US" altLang="zh-CN" sz="2000" dirty="0">
              <a:solidFill>
                <a:srgbClr val="000000"/>
              </a:solidFill>
              <a:ea typeface="微软雅黑"/>
              <a:cs typeface="+mn-ea"/>
              <a:sym typeface="+mn-lt"/>
            </a:endParaRPr>
          </a:p>
        </p:txBody>
      </p:sp>
      <p:grpSp>
        <p:nvGrpSpPr>
          <p:cNvPr id="34" name="332176"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19A3C22C-1A7A-4ABF-AFB4-D05DA7912C70}"/>
              </a:ext>
            </a:extLst>
          </p:cNvPr>
          <p:cNvGrpSpPr>
            <a:grpSpLocks noChangeAspect="1"/>
          </p:cNvGrpSpPr>
          <p:nvPr>
            <p:custDataLst>
              <p:tags r:id="rId1"/>
            </p:custDataLst>
          </p:nvPr>
        </p:nvGrpSpPr>
        <p:grpSpPr>
          <a:xfrm>
            <a:off x="600875" y="2666495"/>
            <a:ext cx="10566176" cy="3208457"/>
            <a:chOff x="1121448" y="2229553"/>
            <a:chExt cx="10566176" cy="4820258"/>
          </a:xfrm>
        </p:grpSpPr>
        <p:cxnSp>
          <p:nvCxnSpPr>
            <p:cNvPr id="35" name="直接连接符 34">
              <a:extLst>
                <a:ext uri="{FF2B5EF4-FFF2-40B4-BE49-F238E27FC236}">
                  <a16:creationId xmlns:a16="http://schemas.microsoft.com/office/drawing/2014/main" id="{BE6928F6-C86E-4F18-8F62-A829A691D703}"/>
                </a:ext>
              </a:extLst>
            </p:cNvPr>
            <p:cNvCxnSpPr/>
            <p:nvPr/>
          </p:nvCxnSpPr>
          <p:spPr>
            <a:xfrm flipH="1">
              <a:off x="2336800" y="3036570"/>
              <a:ext cx="8439150" cy="0"/>
            </a:xfrm>
            <a:prstGeom prst="line">
              <a:avLst/>
            </a:prstGeom>
            <a:noFill/>
            <a:ln w="12700" cap="flat" cmpd="sng" algn="ctr">
              <a:solidFill>
                <a:srgbClr val="FFFFFF">
                  <a:lumMod val="75000"/>
                </a:srgbClr>
              </a:solidFill>
              <a:prstDash val="solid"/>
              <a:miter lim="800000"/>
            </a:ln>
            <a:effectLst/>
          </p:spPr>
        </p:cxnSp>
        <p:sp>
          <p:nvSpPr>
            <p:cNvPr id="36" name="îṧḻîḍê">
              <a:extLst>
                <a:ext uri="{FF2B5EF4-FFF2-40B4-BE49-F238E27FC236}">
                  <a16:creationId xmlns:a16="http://schemas.microsoft.com/office/drawing/2014/main" id="{9732F094-2C3A-4202-9C48-9EF75919247C}"/>
                </a:ext>
              </a:extLst>
            </p:cNvPr>
            <p:cNvSpPr/>
            <p:nvPr/>
          </p:nvSpPr>
          <p:spPr>
            <a:xfrm>
              <a:off x="3965578" y="2229553"/>
              <a:ext cx="1614714" cy="1614714"/>
            </a:xfrm>
            <a:prstGeom prst="plaque">
              <a:avLst/>
            </a:prstGeom>
            <a:solidFill>
              <a:srgbClr val="FFFFFF"/>
            </a:solidFill>
            <a:ln w="28575" cap="flat" cmpd="sng" algn="ctr">
              <a:solidFill>
                <a:srgbClr val="1689A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FFFFFF"/>
                </a:solidFill>
                <a:effectLst/>
                <a:uLnTx/>
                <a:uFillTx/>
                <a:latin typeface="+mn-lt"/>
                <a:ea typeface="微软雅黑"/>
                <a:cs typeface="+mn-cs"/>
              </a:endParaRPr>
            </a:p>
          </p:txBody>
        </p:sp>
        <p:sp>
          <p:nvSpPr>
            <p:cNvPr id="37" name="íṩ1íḑê">
              <a:extLst>
                <a:ext uri="{FF2B5EF4-FFF2-40B4-BE49-F238E27FC236}">
                  <a16:creationId xmlns:a16="http://schemas.microsoft.com/office/drawing/2014/main" id="{8186CFD2-21C8-495C-935E-EF156C73EBDA}"/>
                </a:ext>
              </a:extLst>
            </p:cNvPr>
            <p:cNvSpPr/>
            <p:nvPr/>
          </p:nvSpPr>
          <p:spPr>
            <a:xfrm>
              <a:off x="1287899" y="2229553"/>
              <a:ext cx="1614714" cy="1614714"/>
            </a:xfrm>
            <a:prstGeom prst="plaque">
              <a:avLst/>
            </a:prstGeom>
            <a:solidFill>
              <a:srgbClr val="FFFFFF"/>
            </a:solidFill>
            <a:ln w="28575" cap="flat" cmpd="sng" algn="ctr">
              <a:solidFill>
                <a:srgbClr val="4276A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FFFFFF"/>
                </a:solidFill>
                <a:effectLst/>
                <a:uLnTx/>
                <a:uFillTx/>
                <a:latin typeface="+mn-lt"/>
                <a:ea typeface="微软雅黑"/>
                <a:cs typeface="+mn-cs"/>
              </a:endParaRPr>
            </a:p>
          </p:txBody>
        </p:sp>
        <p:sp>
          <p:nvSpPr>
            <p:cNvPr id="38" name="îsľïḓè">
              <a:extLst>
                <a:ext uri="{FF2B5EF4-FFF2-40B4-BE49-F238E27FC236}">
                  <a16:creationId xmlns:a16="http://schemas.microsoft.com/office/drawing/2014/main" id="{2633700A-C4B6-40C9-BACB-35EBE603B79B}"/>
                </a:ext>
              </a:extLst>
            </p:cNvPr>
            <p:cNvSpPr/>
            <p:nvPr/>
          </p:nvSpPr>
          <p:spPr>
            <a:xfrm>
              <a:off x="9308799" y="2229553"/>
              <a:ext cx="1614714" cy="1614714"/>
            </a:xfrm>
            <a:prstGeom prst="plaque">
              <a:avLst/>
            </a:prstGeom>
            <a:solidFill>
              <a:srgbClr val="FFFFFF"/>
            </a:solidFill>
            <a:ln w="28575" cap="flat" cmpd="sng" algn="ctr">
              <a:solidFill>
                <a:srgbClr val="1689A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FFFFFF"/>
                </a:solidFill>
                <a:effectLst/>
                <a:uLnTx/>
                <a:uFillTx/>
                <a:latin typeface="+mn-lt"/>
                <a:ea typeface="微软雅黑"/>
                <a:cs typeface="+mn-cs"/>
              </a:endParaRPr>
            </a:p>
          </p:txBody>
        </p:sp>
        <p:sp>
          <p:nvSpPr>
            <p:cNvPr id="39" name="íṥḷîḍe">
              <a:extLst>
                <a:ext uri="{FF2B5EF4-FFF2-40B4-BE49-F238E27FC236}">
                  <a16:creationId xmlns:a16="http://schemas.microsoft.com/office/drawing/2014/main" id="{BDFCB59D-88EC-45BF-82DB-FBBF7161C680}"/>
                </a:ext>
              </a:extLst>
            </p:cNvPr>
            <p:cNvSpPr/>
            <p:nvPr/>
          </p:nvSpPr>
          <p:spPr>
            <a:xfrm>
              <a:off x="6643256" y="2229553"/>
              <a:ext cx="1614714" cy="1614714"/>
            </a:xfrm>
            <a:prstGeom prst="plaque">
              <a:avLst/>
            </a:prstGeom>
            <a:solidFill>
              <a:srgbClr val="FFFFFF"/>
            </a:solidFill>
            <a:ln w="28575" cap="flat" cmpd="sng" algn="ctr">
              <a:solidFill>
                <a:srgbClr val="4276A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FFFFFF"/>
                </a:solidFill>
                <a:effectLst/>
                <a:uLnTx/>
                <a:uFillTx/>
                <a:latin typeface="+mn-lt"/>
                <a:ea typeface="微软雅黑"/>
                <a:cs typeface="+mn-cs"/>
              </a:endParaRPr>
            </a:p>
          </p:txBody>
        </p:sp>
        <p:sp>
          <p:nvSpPr>
            <p:cNvPr id="40" name="ïṧlïḍe">
              <a:extLst>
                <a:ext uri="{FF2B5EF4-FFF2-40B4-BE49-F238E27FC236}">
                  <a16:creationId xmlns:a16="http://schemas.microsoft.com/office/drawing/2014/main" id="{01FF99D6-E749-48BD-8B54-F9C8D8EE809F}"/>
                </a:ext>
              </a:extLst>
            </p:cNvPr>
            <p:cNvSpPr/>
            <p:nvPr/>
          </p:nvSpPr>
          <p:spPr>
            <a:xfrm>
              <a:off x="4099835" y="2363810"/>
              <a:ext cx="1346200" cy="1346200"/>
            </a:xfrm>
            <a:prstGeom prst="plaque">
              <a:avLst/>
            </a:prstGeom>
            <a:solidFill>
              <a:srgbClr val="1689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FFFFFF"/>
                </a:solidFill>
                <a:effectLst/>
                <a:uLnTx/>
                <a:uFillTx/>
                <a:latin typeface="+mn-lt"/>
                <a:ea typeface="微软雅黑"/>
                <a:cs typeface="+mn-cs"/>
              </a:endParaRPr>
            </a:p>
          </p:txBody>
        </p:sp>
        <p:sp>
          <p:nvSpPr>
            <p:cNvPr id="41" name="íŝḷiḋé">
              <a:extLst>
                <a:ext uri="{FF2B5EF4-FFF2-40B4-BE49-F238E27FC236}">
                  <a16:creationId xmlns:a16="http://schemas.microsoft.com/office/drawing/2014/main" id="{FFC153F5-F42B-4ECE-B134-D816E8CF97F6}"/>
                </a:ext>
              </a:extLst>
            </p:cNvPr>
            <p:cNvSpPr/>
            <p:nvPr/>
          </p:nvSpPr>
          <p:spPr>
            <a:xfrm>
              <a:off x="4531635" y="2795882"/>
              <a:ext cx="482600" cy="482056"/>
            </a:xfrm>
            <a:custGeom>
              <a:avLst/>
              <a:gdLst>
                <a:gd name="T0" fmla="*/ 213 w 427"/>
                <a:gd name="T1" fmla="*/ 0 h 427"/>
                <a:gd name="T2" fmla="*/ 0 w 427"/>
                <a:gd name="T3" fmla="*/ 213 h 427"/>
                <a:gd name="T4" fmla="*/ 213 w 427"/>
                <a:gd name="T5" fmla="*/ 427 h 427"/>
                <a:gd name="T6" fmla="*/ 427 w 427"/>
                <a:gd name="T7" fmla="*/ 213 h 427"/>
                <a:gd name="T8" fmla="*/ 213 w 427"/>
                <a:gd name="T9" fmla="*/ 0 h 427"/>
                <a:gd name="T10" fmla="*/ 180 w 427"/>
                <a:gd name="T11" fmla="*/ 312 h 427"/>
                <a:gd name="T12" fmla="*/ 82 w 427"/>
                <a:gd name="T13" fmla="*/ 214 h 427"/>
                <a:gd name="T14" fmla="*/ 120 w 427"/>
                <a:gd name="T15" fmla="*/ 176 h 427"/>
                <a:gd name="T16" fmla="*/ 180 w 427"/>
                <a:gd name="T17" fmla="*/ 236 h 427"/>
                <a:gd name="T18" fmla="*/ 308 w 427"/>
                <a:gd name="T19" fmla="*/ 108 h 427"/>
                <a:gd name="T20" fmla="*/ 346 w 427"/>
                <a:gd name="T21" fmla="*/ 146 h 427"/>
                <a:gd name="T22" fmla="*/ 180 w 427"/>
                <a:gd name="T23" fmla="*/ 312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27" h="427">
                  <a:moveTo>
                    <a:pt x="213" y="0"/>
                  </a:moveTo>
                  <a:cubicBezTo>
                    <a:pt x="96" y="0"/>
                    <a:pt x="0" y="96"/>
                    <a:pt x="0" y="213"/>
                  </a:cubicBezTo>
                  <a:cubicBezTo>
                    <a:pt x="0" y="331"/>
                    <a:pt x="96" y="427"/>
                    <a:pt x="213" y="427"/>
                  </a:cubicBezTo>
                  <a:cubicBezTo>
                    <a:pt x="331" y="427"/>
                    <a:pt x="427" y="331"/>
                    <a:pt x="427" y="213"/>
                  </a:cubicBezTo>
                  <a:cubicBezTo>
                    <a:pt x="427" y="96"/>
                    <a:pt x="331" y="0"/>
                    <a:pt x="213" y="0"/>
                  </a:cubicBezTo>
                  <a:close/>
                  <a:moveTo>
                    <a:pt x="180" y="312"/>
                  </a:moveTo>
                  <a:lnTo>
                    <a:pt x="82" y="214"/>
                  </a:lnTo>
                  <a:lnTo>
                    <a:pt x="120" y="176"/>
                  </a:lnTo>
                  <a:lnTo>
                    <a:pt x="180" y="236"/>
                  </a:lnTo>
                  <a:lnTo>
                    <a:pt x="308" y="108"/>
                  </a:lnTo>
                  <a:lnTo>
                    <a:pt x="346" y="146"/>
                  </a:lnTo>
                  <a:lnTo>
                    <a:pt x="180" y="312"/>
                  </a:lnTo>
                  <a:close/>
                </a:path>
              </a:pathLst>
            </a:custGeom>
            <a:solidFill>
              <a:srgbClr val="FFFFFF"/>
            </a:solidFill>
            <a:ln w="12700" cap="flat" cmpd="sng" algn="ctr">
              <a:noFill/>
              <a:prstDash val="solid"/>
              <a:miter lim="800000"/>
            </a:ln>
            <a:effectLst/>
          </p:spPr>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mn-lt"/>
                <a:ea typeface="微软雅黑"/>
                <a:cs typeface="+mn-cs"/>
              </a:endParaRPr>
            </a:p>
          </p:txBody>
        </p:sp>
        <p:grpSp>
          <p:nvGrpSpPr>
            <p:cNvPr id="42" name="íṧľïḓe">
              <a:extLst>
                <a:ext uri="{FF2B5EF4-FFF2-40B4-BE49-F238E27FC236}">
                  <a16:creationId xmlns:a16="http://schemas.microsoft.com/office/drawing/2014/main" id="{F06D8DFA-4827-4A3E-A6E8-9EE8E0081945}"/>
                </a:ext>
              </a:extLst>
            </p:cNvPr>
            <p:cNvGrpSpPr/>
            <p:nvPr/>
          </p:nvGrpSpPr>
          <p:grpSpPr>
            <a:xfrm>
              <a:off x="3527366" y="3997930"/>
              <a:ext cx="2726180" cy="2847875"/>
              <a:chOff x="3743412" y="4769234"/>
              <a:chExt cx="2726180" cy="2847875"/>
            </a:xfrm>
          </p:grpSpPr>
          <p:sp>
            <p:nvSpPr>
              <p:cNvPr id="56" name="ïṧḻîḓê">
                <a:extLst>
                  <a:ext uri="{FF2B5EF4-FFF2-40B4-BE49-F238E27FC236}">
                    <a16:creationId xmlns:a16="http://schemas.microsoft.com/office/drawing/2014/main" id="{8FFE6A77-2A68-4CEB-9934-1D11F8A4DA6B}"/>
                  </a:ext>
                </a:extLst>
              </p:cNvPr>
              <p:cNvSpPr txBox="1"/>
              <p:nvPr/>
            </p:nvSpPr>
            <p:spPr bwMode="auto">
              <a:xfrm>
                <a:off x="4036207" y="4769234"/>
                <a:ext cx="1905548" cy="900698"/>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marL="0" marR="0" lvl="0" indent="0" algn="ctr" defTabSz="913765" rtl="0" eaLnBrk="1" fontAlgn="auto" latinLnBrk="0" hangingPunct="1">
                  <a:lnSpc>
                    <a:spcPct val="120000"/>
                  </a:lnSpc>
                  <a:spcBef>
                    <a:spcPct val="0"/>
                  </a:spcBef>
                  <a:spcAft>
                    <a:spcPts val="0"/>
                  </a:spcAft>
                  <a:buClrTx/>
                  <a:buSzTx/>
                  <a:buFontTx/>
                  <a:buNone/>
                  <a:tabLst/>
                  <a:defRPr/>
                </a:pPr>
                <a:r>
                  <a:rPr kumimoji="0" lang="zh-CN" altLang="en-US" sz="1500" b="1" i="0" u="none" strike="noStrike" kern="1200" cap="none" spc="0" normalizeH="0" baseline="0" noProof="0" dirty="0">
                    <a:ln>
                      <a:noFill/>
                    </a:ln>
                    <a:solidFill>
                      <a:srgbClr val="1689A0"/>
                    </a:solidFill>
                    <a:effectLst/>
                    <a:uLnTx/>
                    <a:uFillTx/>
                    <a:ea typeface="微软雅黑"/>
                  </a:rPr>
                  <a:t>资产动态平衡</a:t>
                </a:r>
                <a:endParaRPr kumimoji="0" lang="en-US" altLang="zh-CN" sz="1500" b="1" i="0" u="none" strike="noStrike" kern="1200" cap="none" spc="0" normalizeH="0" baseline="0" noProof="0" dirty="0">
                  <a:ln>
                    <a:noFill/>
                  </a:ln>
                  <a:solidFill>
                    <a:srgbClr val="1689A0"/>
                  </a:solidFill>
                  <a:effectLst/>
                  <a:uLnTx/>
                  <a:uFillTx/>
                  <a:ea typeface="微软雅黑"/>
                </a:endParaRPr>
              </a:p>
              <a:p>
                <a:pPr marL="0" marR="0" lvl="0" indent="0" algn="ctr" defTabSz="913765" rtl="0" eaLnBrk="1" fontAlgn="auto" latinLnBrk="0" hangingPunct="1">
                  <a:lnSpc>
                    <a:spcPct val="120000"/>
                  </a:lnSpc>
                  <a:spcBef>
                    <a:spcPct val="0"/>
                  </a:spcBef>
                  <a:spcAft>
                    <a:spcPts val="0"/>
                  </a:spcAft>
                  <a:buClrTx/>
                  <a:buSzTx/>
                  <a:buFontTx/>
                  <a:buNone/>
                  <a:tabLst/>
                  <a:defRPr/>
                </a:pPr>
                <a:r>
                  <a:rPr lang="zh-CN" altLang="en-US" sz="1500" b="1" dirty="0">
                    <a:solidFill>
                      <a:srgbClr val="1689A0"/>
                    </a:solidFill>
                    <a:ea typeface="微软雅黑"/>
                  </a:rPr>
                  <a:t>风险管理</a:t>
                </a:r>
                <a:endParaRPr kumimoji="0" lang="en-US" altLang="zh-CN" sz="1500" b="1" i="0" u="none" strike="noStrike" kern="1200" cap="none" spc="0" normalizeH="0" baseline="0" noProof="0" dirty="0">
                  <a:ln>
                    <a:noFill/>
                  </a:ln>
                  <a:solidFill>
                    <a:srgbClr val="1689A0"/>
                  </a:solidFill>
                  <a:effectLst/>
                  <a:uLnTx/>
                  <a:uFillTx/>
                  <a:ea typeface="微软雅黑"/>
                </a:endParaRPr>
              </a:p>
            </p:txBody>
          </p:sp>
          <p:sp>
            <p:nvSpPr>
              <p:cNvPr id="57" name="íşļiḋè">
                <a:extLst>
                  <a:ext uri="{FF2B5EF4-FFF2-40B4-BE49-F238E27FC236}">
                    <a16:creationId xmlns:a16="http://schemas.microsoft.com/office/drawing/2014/main" id="{642DB93A-2277-40DE-BA23-C363C5F5D8DE}"/>
                  </a:ext>
                </a:extLst>
              </p:cNvPr>
              <p:cNvSpPr/>
              <p:nvPr/>
            </p:nvSpPr>
            <p:spPr bwMode="auto">
              <a:xfrm>
                <a:off x="3743412" y="5601280"/>
                <a:ext cx="2726180" cy="20158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marL="285750" marR="0" lvl="0" indent="-285750" algn="l" defTabSz="913765"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kumimoji="0" lang="zh-CN" altLang="en-US" sz="1200" b="0" i="0" u="none" strike="noStrike" kern="1200" cap="none" spc="0" normalizeH="0" baseline="0" noProof="0" dirty="0">
                    <a:ln>
                      <a:noFill/>
                    </a:ln>
                    <a:solidFill>
                      <a:srgbClr val="000000"/>
                    </a:solidFill>
                    <a:effectLst/>
                    <a:uLnTx/>
                    <a:uFillTx/>
                    <a:ea typeface="微软雅黑"/>
                  </a:rPr>
                  <a:t>研究员对现实数据的理性分析</a:t>
                </a:r>
                <a:endParaRPr kumimoji="0" lang="en-US" altLang="zh-CN" sz="1200" b="0" i="0" u="none" strike="noStrike" kern="1200" cap="none" spc="0" normalizeH="0" baseline="0" noProof="0" dirty="0">
                  <a:ln>
                    <a:noFill/>
                  </a:ln>
                  <a:solidFill>
                    <a:srgbClr val="000000"/>
                  </a:solidFill>
                  <a:effectLst/>
                  <a:uLnTx/>
                  <a:uFillTx/>
                  <a:ea typeface="微软雅黑"/>
                </a:endParaRPr>
              </a:p>
              <a:p>
                <a:pPr marL="285750" marR="0" lvl="0" indent="-285750" algn="l" defTabSz="913765"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kumimoji="0" lang="zh-CN" altLang="en-US" sz="1200" b="0" i="0" u="none" strike="noStrike" kern="1200" cap="none" spc="0" normalizeH="0" baseline="0" noProof="0" dirty="0">
                    <a:ln>
                      <a:noFill/>
                    </a:ln>
                    <a:solidFill>
                      <a:srgbClr val="000000"/>
                    </a:solidFill>
                    <a:effectLst/>
                    <a:uLnTx/>
                    <a:uFillTx/>
                    <a:ea typeface="微软雅黑"/>
                  </a:rPr>
                  <a:t>投资经理结合行为金融的偏艺术性决策</a:t>
                </a:r>
                <a:endParaRPr kumimoji="0" lang="en-US" altLang="zh-CN" sz="1200" b="0" i="0" u="none" strike="noStrike" kern="1200" cap="none" spc="0" normalizeH="0" baseline="0" noProof="0" dirty="0">
                  <a:ln>
                    <a:noFill/>
                  </a:ln>
                  <a:solidFill>
                    <a:srgbClr val="000000"/>
                  </a:solidFill>
                  <a:effectLst/>
                  <a:uLnTx/>
                  <a:uFillTx/>
                  <a:ea typeface="微软雅黑"/>
                </a:endParaRPr>
              </a:p>
              <a:p>
                <a:pPr marL="285750" marR="0" lvl="0" indent="-285750" algn="l" defTabSz="913765"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kumimoji="0" lang="zh-CN" altLang="en-US" sz="1200" b="0" i="0" u="none" strike="noStrike" kern="1200" cap="none" spc="0" normalizeH="0" baseline="0" noProof="0" dirty="0">
                    <a:ln>
                      <a:noFill/>
                    </a:ln>
                    <a:solidFill>
                      <a:srgbClr val="000000"/>
                    </a:solidFill>
                    <a:effectLst/>
                    <a:uLnTx/>
                    <a:uFillTx/>
                    <a:ea typeface="微软雅黑"/>
                  </a:rPr>
                  <a:t>通过动态平衡和调仓管控组合波动率和回撤</a:t>
                </a:r>
                <a:endParaRPr kumimoji="0" lang="en-US" altLang="zh-CN" sz="1200" b="0" i="0" u="none" strike="noStrike" kern="1200" cap="none" spc="0" normalizeH="0" baseline="0" noProof="0" dirty="0">
                  <a:ln>
                    <a:noFill/>
                  </a:ln>
                  <a:solidFill>
                    <a:srgbClr val="000000"/>
                  </a:solidFill>
                  <a:effectLst/>
                  <a:uLnTx/>
                  <a:uFillTx/>
                  <a:ea typeface="微软雅黑"/>
                </a:endParaRPr>
              </a:p>
            </p:txBody>
          </p:sp>
        </p:grpSp>
        <p:sp>
          <p:nvSpPr>
            <p:cNvPr id="43" name="isļíḍé">
              <a:extLst>
                <a:ext uri="{FF2B5EF4-FFF2-40B4-BE49-F238E27FC236}">
                  <a16:creationId xmlns:a16="http://schemas.microsoft.com/office/drawing/2014/main" id="{54D5F3FF-5FDA-47AA-B66C-F558F151A2E7}"/>
                </a:ext>
              </a:extLst>
            </p:cNvPr>
            <p:cNvSpPr/>
            <p:nvPr/>
          </p:nvSpPr>
          <p:spPr>
            <a:xfrm>
              <a:off x="1422156" y="2363810"/>
              <a:ext cx="1346200" cy="1346200"/>
            </a:xfrm>
            <a:prstGeom prst="plaque">
              <a:avLst/>
            </a:prstGeom>
            <a:solidFill>
              <a:srgbClr val="4276A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FFFFFF"/>
                </a:solidFill>
                <a:effectLst/>
                <a:uLnTx/>
                <a:uFillTx/>
                <a:latin typeface="+mn-lt"/>
                <a:ea typeface="微软雅黑"/>
                <a:cs typeface="+mn-cs"/>
              </a:endParaRPr>
            </a:p>
          </p:txBody>
        </p:sp>
        <p:sp>
          <p:nvSpPr>
            <p:cNvPr id="44" name="ï$ľïḓé">
              <a:extLst>
                <a:ext uri="{FF2B5EF4-FFF2-40B4-BE49-F238E27FC236}">
                  <a16:creationId xmlns:a16="http://schemas.microsoft.com/office/drawing/2014/main" id="{95601EE8-3067-4AE7-B379-FC37387275C7}"/>
                </a:ext>
              </a:extLst>
            </p:cNvPr>
            <p:cNvSpPr/>
            <p:nvPr/>
          </p:nvSpPr>
          <p:spPr>
            <a:xfrm>
              <a:off x="9443056" y="2363810"/>
              <a:ext cx="1346200" cy="1346200"/>
            </a:xfrm>
            <a:prstGeom prst="plaque">
              <a:avLst/>
            </a:prstGeom>
            <a:solidFill>
              <a:srgbClr val="1689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FFFFFF"/>
                </a:solidFill>
                <a:effectLst/>
                <a:uLnTx/>
                <a:uFillTx/>
                <a:latin typeface="+mn-lt"/>
                <a:ea typeface="微软雅黑"/>
                <a:cs typeface="+mn-cs"/>
              </a:endParaRPr>
            </a:p>
          </p:txBody>
        </p:sp>
        <p:sp>
          <p:nvSpPr>
            <p:cNvPr id="45" name="ïṥ1ïďê">
              <a:extLst>
                <a:ext uri="{FF2B5EF4-FFF2-40B4-BE49-F238E27FC236}">
                  <a16:creationId xmlns:a16="http://schemas.microsoft.com/office/drawing/2014/main" id="{F43CDF46-1C86-4FDA-AE83-26598A6E516D}"/>
                </a:ext>
              </a:extLst>
            </p:cNvPr>
            <p:cNvSpPr/>
            <p:nvPr/>
          </p:nvSpPr>
          <p:spPr>
            <a:xfrm>
              <a:off x="1853956" y="2795882"/>
              <a:ext cx="482600" cy="482056"/>
            </a:xfrm>
            <a:custGeom>
              <a:avLst/>
              <a:gdLst>
                <a:gd name="T0" fmla="*/ 213 w 427"/>
                <a:gd name="T1" fmla="*/ 0 h 427"/>
                <a:gd name="T2" fmla="*/ 0 w 427"/>
                <a:gd name="T3" fmla="*/ 213 h 427"/>
                <a:gd name="T4" fmla="*/ 213 w 427"/>
                <a:gd name="T5" fmla="*/ 427 h 427"/>
                <a:gd name="T6" fmla="*/ 427 w 427"/>
                <a:gd name="T7" fmla="*/ 213 h 427"/>
                <a:gd name="T8" fmla="*/ 213 w 427"/>
                <a:gd name="T9" fmla="*/ 0 h 427"/>
                <a:gd name="T10" fmla="*/ 180 w 427"/>
                <a:gd name="T11" fmla="*/ 312 h 427"/>
                <a:gd name="T12" fmla="*/ 82 w 427"/>
                <a:gd name="T13" fmla="*/ 214 h 427"/>
                <a:gd name="T14" fmla="*/ 120 w 427"/>
                <a:gd name="T15" fmla="*/ 176 h 427"/>
                <a:gd name="T16" fmla="*/ 180 w 427"/>
                <a:gd name="T17" fmla="*/ 236 h 427"/>
                <a:gd name="T18" fmla="*/ 308 w 427"/>
                <a:gd name="T19" fmla="*/ 108 h 427"/>
                <a:gd name="T20" fmla="*/ 346 w 427"/>
                <a:gd name="T21" fmla="*/ 146 h 427"/>
                <a:gd name="T22" fmla="*/ 180 w 427"/>
                <a:gd name="T23" fmla="*/ 312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27" h="427">
                  <a:moveTo>
                    <a:pt x="213" y="0"/>
                  </a:moveTo>
                  <a:cubicBezTo>
                    <a:pt x="96" y="0"/>
                    <a:pt x="0" y="96"/>
                    <a:pt x="0" y="213"/>
                  </a:cubicBezTo>
                  <a:cubicBezTo>
                    <a:pt x="0" y="331"/>
                    <a:pt x="96" y="427"/>
                    <a:pt x="213" y="427"/>
                  </a:cubicBezTo>
                  <a:cubicBezTo>
                    <a:pt x="331" y="427"/>
                    <a:pt x="427" y="331"/>
                    <a:pt x="427" y="213"/>
                  </a:cubicBezTo>
                  <a:cubicBezTo>
                    <a:pt x="427" y="96"/>
                    <a:pt x="331" y="0"/>
                    <a:pt x="213" y="0"/>
                  </a:cubicBezTo>
                  <a:close/>
                  <a:moveTo>
                    <a:pt x="180" y="312"/>
                  </a:moveTo>
                  <a:lnTo>
                    <a:pt x="82" y="214"/>
                  </a:lnTo>
                  <a:lnTo>
                    <a:pt x="120" y="176"/>
                  </a:lnTo>
                  <a:lnTo>
                    <a:pt x="180" y="236"/>
                  </a:lnTo>
                  <a:lnTo>
                    <a:pt x="308" y="108"/>
                  </a:lnTo>
                  <a:lnTo>
                    <a:pt x="346" y="146"/>
                  </a:lnTo>
                  <a:lnTo>
                    <a:pt x="180" y="312"/>
                  </a:lnTo>
                  <a:close/>
                </a:path>
              </a:pathLst>
            </a:custGeom>
            <a:solidFill>
              <a:srgbClr val="FFFFFF"/>
            </a:solidFill>
            <a:ln w="12700" cap="flat" cmpd="sng" algn="ctr">
              <a:noFill/>
              <a:prstDash val="solid"/>
              <a:miter lim="800000"/>
            </a:ln>
            <a:effectLst/>
          </p:spPr>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mn-lt"/>
                <a:ea typeface="微软雅黑"/>
                <a:cs typeface="+mn-cs"/>
              </a:endParaRPr>
            </a:p>
          </p:txBody>
        </p:sp>
        <p:sp>
          <p:nvSpPr>
            <p:cNvPr id="46" name="iṥḻïde">
              <a:extLst>
                <a:ext uri="{FF2B5EF4-FFF2-40B4-BE49-F238E27FC236}">
                  <a16:creationId xmlns:a16="http://schemas.microsoft.com/office/drawing/2014/main" id="{72AF90E4-4368-4440-BFF7-BB9AA886B6E0}"/>
                </a:ext>
              </a:extLst>
            </p:cNvPr>
            <p:cNvSpPr/>
            <p:nvPr/>
          </p:nvSpPr>
          <p:spPr>
            <a:xfrm>
              <a:off x="9874856" y="2795882"/>
              <a:ext cx="482600" cy="482056"/>
            </a:xfrm>
            <a:custGeom>
              <a:avLst/>
              <a:gdLst>
                <a:gd name="T0" fmla="*/ 213 w 427"/>
                <a:gd name="T1" fmla="*/ 0 h 427"/>
                <a:gd name="T2" fmla="*/ 0 w 427"/>
                <a:gd name="T3" fmla="*/ 213 h 427"/>
                <a:gd name="T4" fmla="*/ 213 w 427"/>
                <a:gd name="T5" fmla="*/ 427 h 427"/>
                <a:gd name="T6" fmla="*/ 427 w 427"/>
                <a:gd name="T7" fmla="*/ 213 h 427"/>
                <a:gd name="T8" fmla="*/ 213 w 427"/>
                <a:gd name="T9" fmla="*/ 0 h 427"/>
                <a:gd name="T10" fmla="*/ 180 w 427"/>
                <a:gd name="T11" fmla="*/ 312 h 427"/>
                <a:gd name="T12" fmla="*/ 82 w 427"/>
                <a:gd name="T13" fmla="*/ 214 h 427"/>
                <a:gd name="T14" fmla="*/ 120 w 427"/>
                <a:gd name="T15" fmla="*/ 176 h 427"/>
                <a:gd name="T16" fmla="*/ 180 w 427"/>
                <a:gd name="T17" fmla="*/ 236 h 427"/>
                <a:gd name="T18" fmla="*/ 308 w 427"/>
                <a:gd name="T19" fmla="*/ 108 h 427"/>
                <a:gd name="T20" fmla="*/ 346 w 427"/>
                <a:gd name="T21" fmla="*/ 146 h 427"/>
                <a:gd name="T22" fmla="*/ 180 w 427"/>
                <a:gd name="T23" fmla="*/ 312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27" h="427">
                  <a:moveTo>
                    <a:pt x="213" y="0"/>
                  </a:moveTo>
                  <a:cubicBezTo>
                    <a:pt x="96" y="0"/>
                    <a:pt x="0" y="96"/>
                    <a:pt x="0" y="213"/>
                  </a:cubicBezTo>
                  <a:cubicBezTo>
                    <a:pt x="0" y="331"/>
                    <a:pt x="96" y="427"/>
                    <a:pt x="213" y="427"/>
                  </a:cubicBezTo>
                  <a:cubicBezTo>
                    <a:pt x="331" y="427"/>
                    <a:pt x="427" y="331"/>
                    <a:pt x="427" y="213"/>
                  </a:cubicBezTo>
                  <a:cubicBezTo>
                    <a:pt x="427" y="96"/>
                    <a:pt x="331" y="0"/>
                    <a:pt x="213" y="0"/>
                  </a:cubicBezTo>
                  <a:close/>
                  <a:moveTo>
                    <a:pt x="180" y="312"/>
                  </a:moveTo>
                  <a:lnTo>
                    <a:pt x="82" y="214"/>
                  </a:lnTo>
                  <a:lnTo>
                    <a:pt x="120" y="176"/>
                  </a:lnTo>
                  <a:lnTo>
                    <a:pt x="180" y="236"/>
                  </a:lnTo>
                  <a:lnTo>
                    <a:pt x="308" y="108"/>
                  </a:lnTo>
                  <a:lnTo>
                    <a:pt x="346" y="146"/>
                  </a:lnTo>
                  <a:lnTo>
                    <a:pt x="180" y="312"/>
                  </a:lnTo>
                  <a:close/>
                </a:path>
              </a:pathLst>
            </a:custGeom>
            <a:solidFill>
              <a:srgbClr val="FFFFFF"/>
            </a:solidFill>
            <a:ln w="12700" cap="flat" cmpd="sng" algn="ctr">
              <a:noFill/>
              <a:prstDash val="solid"/>
              <a:miter lim="800000"/>
            </a:ln>
            <a:effectLst/>
          </p:spPr>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mn-lt"/>
                <a:ea typeface="微软雅黑"/>
                <a:cs typeface="+mn-cs"/>
              </a:endParaRPr>
            </a:p>
          </p:txBody>
        </p:sp>
        <p:sp>
          <p:nvSpPr>
            <p:cNvPr id="47" name="îṧḻîḋè">
              <a:extLst>
                <a:ext uri="{FF2B5EF4-FFF2-40B4-BE49-F238E27FC236}">
                  <a16:creationId xmlns:a16="http://schemas.microsoft.com/office/drawing/2014/main" id="{8E977797-8478-461A-B579-E277600F9916}"/>
                </a:ext>
              </a:extLst>
            </p:cNvPr>
            <p:cNvSpPr txBox="1"/>
            <p:nvPr/>
          </p:nvSpPr>
          <p:spPr bwMode="auto">
            <a:xfrm>
              <a:off x="9308799" y="4095750"/>
              <a:ext cx="1905548"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rmAutofit fontScale="85000" lnSpcReduction="20000"/>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marL="0" marR="0" lvl="0" indent="0" algn="ctr" defTabSz="913765" rtl="0" eaLnBrk="1" fontAlgn="auto" latinLnBrk="0" hangingPunct="1">
                <a:lnSpc>
                  <a:spcPct val="100000"/>
                </a:lnSpc>
                <a:spcBef>
                  <a:spcPct val="0"/>
                </a:spcBef>
                <a:spcAft>
                  <a:spcPts val="0"/>
                </a:spcAft>
                <a:buClrTx/>
                <a:buSzTx/>
                <a:buFontTx/>
                <a:buNone/>
                <a:tabLst/>
                <a:defRPr/>
              </a:pPr>
              <a:r>
                <a:rPr kumimoji="0" lang="zh-CN" altLang="en-US" sz="1800" b="1" i="0" u="none" strike="noStrike" kern="1200" cap="none" spc="0" normalizeH="0" baseline="0" noProof="0" dirty="0">
                  <a:ln>
                    <a:noFill/>
                  </a:ln>
                  <a:solidFill>
                    <a:srgbClr val="4276AA"/>
                  </a:solidFill>
                  <a:effectLst/>
                  <a:uLnTx/>
                  <a:uFillTx/>
                  <a:ea typeface="微软雅黑"/>
                </a:rPr>
                <a:t>业绩归因分析</a:t>
              </a:r>
              <a:endParaRPr kumimoji="0" lang="en-US" altLang="zh-CN" sz="1800" b="1" i="0" u="none" strike="noStrike" kern="1200" cap="none" spc="0" normalizeH="0" baseline="0" noProof="0" dirty="0">
                <a:ln>
                  <a:noFill/>
                </a:ln>
                <a:solidFill>
                  <a:srgbClr val="1689A0"/>
                </a:solidFill>
                <a:effectLst/>
                <a:uLnTx/>
                <a:uFillTx/>
                <a:ea typeface="微软雅黑"/>
              </a:endParaRPr>
            </a:p>
          </p:txBody>
        </p:sp>
        <p:sp>
          <p:nvSpPr>
            <p:cNvPr id="48" name="íSľiḋê">
              <a:extLst>
                <a:ext uri="{FF2B5EF4-FFF2-40B4-BE49-F238E27FC236}">
                  <a16:creationId xmlns:a16="http://schemas.microsoft.com/office/drawing/2014/main" id="{3DAD60F1-D314-42D0-ADAA-B856D497DCD6}"/>
                </a:ext>
              </a:extLst>
            </p:cNvPr>
            <p:cNvSpPr/>
            <p:nvPr/>
          </p:nvSpPr>
          <p:spPr>
            <a:xfrm>
              <a:off x="6777513" y="2363810"/>
              <a:ext cx="1346200" cy="1346200"/>
            </a:xfrm>
            <a:prstGeom prst="plaque">
              <a:avLst/>
            </a:prstGeom>
            <a:solidFill>
              <a:srgbClr val="4276A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FFFFFF"/>
                </a:solidFill>
                <a:effectLst/>
                <a:uLnTx/>
                <a:uFillTx/>
                <a:latin typeface="+mn-lt"/>
                <a:ea typeface="微软雅黑"/>
                <a:cs typeface="+mn-cs"/>
              </a:endParaRPr>
            </a:p>
          </p:txBody>
        </p:sp>
        <p:grpSp>
          <p:nvGrpSpPr>
            <p:cNvPr id="49" name="íṧļïḍé">
              <a:extLst>
                <a:ext uri="{FF2B5EF4-FFF2-40B4-BE49-F238E27FC236}">
                  <a16:creationId xmlns:a16="http://schemas.microsoft.com/office/drawing/2014/main" id="{AFBF6816-A2F8-4DD7-BCBC-8A2BB805871B}"/>
                </a:ext>
              </a:extLst>
            </p:cNvPr>
            <p:cNvGrpSpPr/>
            <p:nvPr/>
          </p:nvGrpSpPr>
          <p:grpSpPr>
            <a:xfrm>
              <a:off x="6498229" y="4095750"/>
              <a:ext cx="5189395" cy="2954061"/>
              <a:chOff x="6318661" y="4619928"/>
              <a:chExt cx="5189395" cy="2954061"/>
            </a:xfrm>
          </p:grpSpPr>
          <p:sp>
            <p:nvSpPr>
              <p:cNvPr id="54" name="iš1iďe">
                <a:extLst>
                  <a:ext uri="{FF2B5EF4-FFF2-40B4-BE49-F238E27FC236}">
                    <a16:creationId xmlns:a16="http://schemas.microsoft.com/office/drawing/2014/main" id="{24755AE5-72F8-41CB-90B9-7C8152CF4018}"/>
                  </a:ext>
                </a:extLst>
              </p:cNvPr>
              <p:cNvSpPr txBox="1"/>
              <p:nvPr/>
            </p:nvSpPr>
            <p:spPr bwMode="auto">
              <a:xfrm>
                <a:off x="6318661" y="4619928"/>
                <a:ext cx="1905548"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rmAutofit fontScale="85000" lnSpcReduction="20000"/>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marL="0" marR="0" lvl="0" indent="0" algn="ctr" defTabSz="913765" rtl="0" eaLnBrk="1" fontAlgn="auto" latinLnBrk="0" hangingPunct="1">
                  <a:lnSpc>
                    <a:spcPct val="100000"/>
                  </a:lnSpc>
                  <a:spcBef>
                    <a:spcPct val="0"/>
                  </a:spcBef>
                  <a:spcAft>
                    <a:spcPts val="0"/>
                  </a:spcAft>
                  <a:buClrTx/>
                  <a:buSzTx/>
                  <a:buFontTx/>
                  <a:buNone/>
                  <a:tabLst/>
                  <a:defRPr/>
                </a:pPr>
                <a:r>
                  <a:rPr lang="zh-CN" altLang="en-US" b="1" dirty="0">
                    <a:solidFill>
                      <a:srgbClr val="4276AA"/>
                    </a:solidFill>
                    <a:ea typeface="微软雅黑"/>
                  </a:rPr>
                  <a:t>优选资产及双创个股</a:t>
                </a:r>
                <a:endParaRPr kumimoji="0" lang="en-US" altLang="zh-CN" sz="1800" b="1" i="0" u="none" strike="noStrike" kern="1200" cap="none" spc="0" normalizeH="0" baseline="0" noProof="0" dirty="0">
                  <a:ln>
                    <a:noFill/>
                  </a:ln>
                  <a:solidFill>
                    <a:srgbClr val="4276AA"/>
                  </a:solidFill>
                  <a:effectLst/>
                  <a:uLnTx/>
                  <a:uFillTx/>
                  <a:ea typeface="微软雅黑"/>
                </a:endParaRPr>
              </a:p>
            </p:txBody>
          </p:sp>
          <p:sp>
            <p:nvSpPr>
              <p:cNvPr id="55" name="ïś1ïdé">
                <a:extLst>
                  <a:ext uri="{FF2B5EF4-FFF2-40B4-BE49-F238E27FC236}">
                    <a16:creationId xmlns:a16="http://schemas.microsoft.com/office/drawing/2014/main" id="{559BDCAD-E5AC-447C-8F1F-4B1DDCCBB69C}"/>
                  </a:ext>
                </a:extLst>
              </p:cNvPr>
              <p:cNvSpPr/>
              <p:nvPr/>
            </p:nvSpPr>
            <p:spPr bwMode="auto">
              <a:xfrm>
                <a:off x="8847719" y="5265742"/>
                <a:ext cx="2660337" cy="23082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marL="285750" marR="0" lvl="0" indent="-285750" algn="l" defTabSz="913765"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sz="1400" dirty="0">
                    <a:solidFill>
                      <a:srgbClr val="000000"/>
                    </a:solidFill>
                    <a:latin typeface="微软雅黑" panose="020B0503020204020204" pitchFamily="34" charset="-122"/>
                    <a:ea typeface="微软雅黑" panose="020B0503020204020204" pitchFamily="34" charset="-122"/>
                  </a:rPr>
                  <a:t>定期检视组合业绩和风险偏离，并进行再平衡</a:t>
                </a:r>
                <a:endParaRPr lang="en-US" altLang="zh-CN" sz="1400" dirty="0">
                  <a:solidFill>
                    <a:srgbClr val="000000"/>
                  </a:solidFill>
                  <a:latin typeface="微软雅黑" panose="020B0503020204020204" pitchFamily="34" charset="-122"/>
                  <a:ea typeface="微软雅黑" panose="020B0503020204020204" pitchFamily="34" charset="-122"/>
                </a:endParaRPr>
              </a:p>
              <a:p>
                <a:pPr marL="285750" marR="0" lvl="0" indent="-285750" algn="l" defTabSz="913765"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sz="1400" dirty="0">
                    <a:solidFill>
                      <a:srgbClr val="000000"/>
                    </a:solidFill>
                    <a:latin typeface="微软雅黑" panose="020B0503020204020204" pitchFamily="34" charset="-122"/>
                    <a:ea typeface="微软雅黑" panose="020B0503020204020204" pitchFamily="34" charset="-122"/>
                  </a:rPr>
                  <a:t>将组合业绩归因分为配置收益和选券收益，及时调整组合风格发生偏离的持仓</a:t>
                </a:r>
                <a:endParaRPr kumimoji="0" lang="en-US" altLang="zh-CN" sz="14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endParaRPr>
              </a:p>
            </p:txBody>
          </p:sp>
        </p:grpSp>
        <p:sp>
          <p:nvSpPr>
            <p:cNvPr id="50" name="í$1îḓé">
              <a:extLst>
                <a:ext uri="{FF2B5EF4-FFF2-40B4-BE49-F238E27FC236}">
                  <a16:creationId xmlns:a16="http://schemas.microsoft.com/office/drawing/2014/main" id="{F2C3A29F-6B0E-46BB-ABBF-0D2CA69F9996}"/>
                </a:ext>
              </a:extLst>
            </p:cNvPr>
            <p:cNvSpPr/>
            <p:nvPr/>
          </p:nvSpPr>
          <p:spPr>
            <a:xfrm>
              <a:off x="7209313" y="2795882"/>
              <a:ext cx="482600" cy="482056"/>
            </a:xfrm>
            <a:custGeom>
              <a:avLst/>
              <a:gdLst>
                <a:gd name="T0" fmla="*/ 213 w 427"/>
                <a:gd name="T1" fmla="*/ 0 h 427"/>
                <a:gd name="T2" fmla="*/ 0 w 427"/>
                <a:gd name="T3" fmla="*/ 213 h 427"/>
                <a:gd name="T4" fmla="*/ 213 w 427"/>
                <a:gd name="T5" fmla="*/ 427 h 427"/>
                <a:gd name="T6" fmla="*/ 427 w 427"/>
                <a:gd name="T7" fmla="*/ 213 h 427"/>
                <a:gd name="T8" fmla="*/ 213 w 427"/>
                <a:gd name="T9" fmla="*/ 0 h 427"/>
                <a:gd name="T10" fmla="*/ 180 w 427"/>
                <a:gd name="T11" fmla="*/ 312 h 427"/>
                <a:gd name="T12" fmla="*/ 82 w 427"/>
                <a:gd name="T13" fmla="*/ 214 h 427"/>
                <a:gd name="T14" fmla="*/ 120 w 427"/>
                <a:gd name="T15" fmla="*/ 176 h 427"/>
                <a:gd name="T16" fmla="*/ 180 w 427"/>
                <a:gd name="T17" fmla="*/ 236 h 427"/>
                <a:gd name="T18" fmla="*/ 308 w 427"/>
                <a:gd name="T19" fmla="*/ 108 h 427"/>
                <a:gd name="T20" fmla="*/ 346 w 427"/>
                <a:gd name="T21" fmla="*/ 146 h 427"/>
                <a:gd name="T22" fmla="*/ 180 w 427"/>
                <a:gd name="T23" fmla="*/ 312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27" h="427">
                  <a:moveTo>
                    <a:pt x="213" y="0"/>
                  </a:moveTo>
                  <a:cubicBezTo>
                    <a:pt x="96" y="0"/>
                    <a:pt x="0" y="96"/>
                    <a:pt x="0" y="213"/>
                  </a:cubicBezTo>
                  <a:cubicBezTo>
                    <a:pt x="0" y="331"/>
                    <a:pt x="96" y="427"/>
                    <a:pt x="213" y="427"/>
                  </a:cubicBezTo>
                  <a:cubicBezTo>
                    <a:pt x="331" y="427"/>
                    <a:pt x="427" y="331"/>
                    <a:pt x="427" y="213"/>
                  </a:cubicBezTo>
                  <a:cubicBezTo>
                    <a:pt x="427" y="96"/>
                    <a:pt x="331" y="0"/>
                    <a:pt x="213" y="0"/>
                  </a:cubicBezTo>
                  <a:close/>
                  <a:moveTo>
                    <a:pt x="180" y="312"/>
                  </a:moveTo>
                  <a:lnTo>
                    <a:pt x="82" y="214"/>
                  </a:lnTo>
                  <a:lnTo>
                    <a:pt x="120" y="176"/>
                  </a:lnTo>
                  <a:lnTo>
                    <a:pt x="180" y="236"/>
                  </a:lnTo>
                  <a:lnTo>
                    <a:pt x="308" y="108"/>
                  </a:lnTo>
                  <a:lnTo>
                    <a:pt x="346" y="146"/>
                  </a:lnTo>
                  <a:lnTo>
                    <a:pt x="180" y="312"/>
                  </a:lnTo>
                  <a:close/>
                </a:path>
              </a:pathLst>
            </a:custGeom>
            <a:solidFill>
              <a:srgbClr val="FFFFFF"/>
            </a:solidFill>
            <a:ln w="12700" cap="flat" cmpd="sng" algn="ctr">
              <a:noFill/>
              <a:prstDash val="solid"/>
              <a:miter lim="800000"/>
            </a:ln>
            <a:effectLst/>
          </p:spPr>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mn-lt"/>
                <a:ea typeface="微软雅黑"/>
                <a:cs typeface="+mn-cs"/>
              </a:endParaRPr>
            </a:p>
          </p:txBody>
        </p:sp>
        <p:grpSp>
          <p:nvGrpSpPr>
            <p:cNvPr id="51" name="išlîḍe">
              <a:extLst>
                <a:ext uri="{FF2B5EF4-FFF2-40B4-BE49-F238E27FC236}">
                  <a16:creationId xmlns:a16="http://schemas.microsoft.com/office/drawing/2014/main" id="{C388CD8D-6567-49CB-B8D1-226FC1D5BDCC}"/>
                </a:ext>
              </a:extLst>
            </p:cNvPr>
            <p:cNvGrpSpPr/>
            <p:nvPr/>
          </p:nvGrpSpPr>
          <p:grpSpPr>
            <a:xfrm>
              <a:off x="1121448" y="4095750"/>
              <a:ext cx="2199976" cy="2457634"/>
              <a:chOff x="4020369" y="4867054"/>
              <a:chExt cx="2199976" cy="2457634"/>
            </a:xfrm>
          </p:grpSpPr>
          <p:sp>
            <p:nvSpPr>
              <p:cNvPr id="52" name="îsḻïḍe">
                <a:extLst>
                  <a:ext uri="{FF2B5EF4-FFF2-40B4-BE49-F238E27FC236}">
                    <a16:creationId xmlns:a16="http://schemas.microsoft.com/office/drawing/2014/main" id="{918A6AE1-2EE3-44D3-B97F-206F36B7E61A}"/>
                  </a:ext>
                </a:extLst>
              </p:cNvPr>
              <p:cNvSpPr txBox="1"/>
              <p:nvPr/>
            </p:nvSpPr>
            <p:spPr bwMode="auto">
              <a:xfrm>
                <a:off x="4020369" y="4867054"/>
                <a:ext cx="1905548"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rmAutofit fontScale="85000" lnSpcReduction="20000"/>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marL="0" marR="0" lvl="0" indent="0" algn="ctr" defTabSz="913765" rtl="0" eaLnBrk="1" fontAlgn="auto" latinLnBrk="0" hangingPunct="1">
                  <a:lnSpc>
                    <a:spcPct val="100000"/>
                  </a:lnSpc>
                  <a:spcBef>
                    <a:spcPct val="0"/>
                  </a:spcBef>
                  <a:spcAft>
                    <a:spcPts val="0"/>
                  </a:spcAft>
                  <a:buClrTx/>
                  <a:buSzTx/>
                  <a:buFontTx/>
                  <a:buNone/>
                  <a:tabLst/>
                  <a:defRPr/>
                </a:pPr>
                <a:r>
                  <a:rPr kumimoji="0" lang="zh-CN" altLang="en-US" sz="1800" b="1" i="0" u="none" strike="noStrike" kern="1200" cap="none" spc="0" normalizeH="0" baseline="0" noProof="0" dirty="0">
                    <a:ln>
                      <a:noFill/>
                    </a:ln>
                    <a:solidFill>
                      <a:srgbClr val="4276AA"/>
                    </a:solidFill>
                    <a:effectLst/>
                    <a:uLnTx/>
                    <a:uFillTx/>
                    <a:ea typeface="微软雅黑"/>
                  </a:rPr>
                  <a:t>基本面研究</a:t>
                </a:r>
                <a:endParaRPr kumimoji="0" lang="en-US" altLang="zh-CN" sz="1800" b="1" i="0" u="none" strike="noStrike" kern="1200" cap="none" spc="0" normalizeH="0" baseline="0" noProof="0" dirty="0">
                  <a:ln>
                    <a:noFill/>
                  </a:ln>
                  <a:solidFill>
                    <a:srgbClr val="4276AA"/>
                  </a:solidFill>
                  <a:effectLst/>
                  <a:uLnTx/>
                  <a:uFillTx/>
                  <a:ea typeface="微软雅黑"/>
                </a:endParaRPr>
              </a:p>
            </p:txBody>
          </p:sp>
          <p:sp>
            <p:nvSpPr>
              <p:cNvPr id="53" name="işḷïḑê">
                <a:extLst>
                  <a:ext uri="{FF2B5EF4-FFF2-40B4-BE49-F238E27FC236}">
                    <a16:creationId xmlns:a16="http://schemas.microsoft.com/office/drawing/2014/main" id="{D6E4F984-AB23-4522-9777-D4916CDFF1BB}"/>
                  </a:ext>
                </a:extLst>
              </p:cNvPr>
              <p:cNvSpPr/>
              <p:nvPr/>
            </p:nvSpPr>
            <p:spPr bwMode="auto">
              <a:xfrm>
                <a:off x="4020369" y="5540494"/>
                <a:ext cx="2199976" cy="17841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fontScale="92500" lnSpcReduction="10000"/>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marL="285750" marR="0" lvl="0" indent="-285750" algn="l" defTabSz="913765"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kumimoji="0" lang="zh-CN" altLang="en-US" sz="1400" b="0" i="0" u="none" strike="noStrike" kern="1200" cap="none" spc="0" normalizeH="0" baseline="0" noProof="0" dirty="0">
                    <a:ln>
                      <a:noFill/>
                    </a:ln>
                    <a:solidFill>
                      <a:srgbClr val="000000"/>
                    </a:solidFill>
                    <a:effectLst/>
                    <a:uLnTx/>
                    <a:uFillTx/>
                    <a:ea typeface="微软雅黑"/>
                  </a:rPr>
                  <a:t>对宏观、投资策略展开研究</a:t>
                </a:r>
                <a:endParaRPr kumimoji="0" lang="en-US" altLang="zh-CN" sz="1400" b="0" i="0" u="none" strike="noStrike" kern="1200" cap="none" spc="0" normalizeH="0" baseline="0" noProof="0" dirty="0">
                  <a:ln>
                    <a:noFill/>
                  </a:ln>
                  <a:solidFill>
                    <a:srgbClr val="000000"/>
                  </a:solidFill>
                  <a:effectLst/>
                  <a:uLnTx/>
                  <a:uFillTx/>
                  <a:ea typeface="微软雅黑"/>
                </a:endParaRPr>
              </a:p>
              <a:p>
                <a:pPr marL="285750" marR="0" lvl="0" indent="-285750" algn="l" defTabSz="913765"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sz="1400" dirty="0">
                    <a:solidFill>
                      <a:srgbClr val="000000"/>
                    </a:solidFill>
                    <a:ea typeface="微软雅黑"/>
                  </a:rPr>
                  <a:t>获取市场卖方、买方及内部投研支持</a:t>
                </a:r>
                <a:endParaRPr kumimoji="0" lang="en-US" altLang="zh-CN" sz="1400" b="0" i="0" u="none" strike="noStrike" kern="1200" cap="none" spc="0" normalizeH="0" baseline="0" noProof="0" dirty="0">
                  <a:ln>
                    <a:noFill/>
                  </a:ln>
                  <a:solidFill>
                    <a:srgbClr val="000000"/>
                  </a:solidFill>
                  <a:effectLst/>
                  <a:uLnTx/>
                  <a:uFillTx/>
                  <a:ea typeface="微软雅黑"/>
                </a:endParaRPr>
              </a:p>
            </p:txBody>
          </p:sp>
        </p:grpSp>
      </p:grpSp>
      <p:sp>
        <p:nvSpPr>
          <p:cNvPr id="58" name="ïś1ïdé">
            <a:extLst>
              <a:ext uri="{FF2B5EF4-FFF2-40B4-BE49-F238E27FC236}">
                <a16:creationId xmlns:a16="http://schemas.microsoft.com/office/drawing/2014/main" id="{314F66F4-26D4-4949-B4C3-D8DCCB3D8A07}"/>
              </a:ext>
            </a:extLst>
          </p:cNvPr>
          <p:cNvSpPr/>
          <p:nvPr/>
        </p:nvSpPr>
        <p:spPr bwMode="auto">
          <a:xfrm>
            <a:off x="5685247" y="4356926"/>
            <a:ext cx="2876734" cy="15364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marL="285750" indent="-285750">
              <a:lnSpc>
                <a:spcPct val="150000"/>
              </a:lnSpc>
              <a:buFont typeface="Wingdings" panose="05000000000000000000" pitchFamily="2" charset="2"/>
              <a:buChar char="Ø"/>
            </a:pPr>
            <a:r>
              <a:rPr lang="zh-CN" altLang="en-US" sz="1400" dirty="0">
                <a:latin typeface="微软雅黑" panose="020B0503020204020204" pitchFamily="34" charset="-122"/>
                <a:ea typeface="微软雅黑" panose="020B0503020204020204" pitchFamily="34" charset="-122"/>
              </a:rPr>
              <a:t>优选债券、优先股、量化对冲策略，构建组合收益基石</a:t>
            </a:r>
            <a:endParaRPr lang="en-US" altLang="zh-CN" sz="1400" dirty="0">
              <a:latin typeface="微软雅黑" panose="020B0503020204020204" pitchFamily="34" charset="-122"/>
              <a:ea typeface="微软雅黑" panose="020B0503020204020204" pitchFamily="34" charset="-122"/>
            </a:endParaRPr>
          </a:p>
          <a:p>
            <a:pPr marL="285750" indent="-285750">
              <a:lnSpc>
                <a:spcPct val="150000"/>
              </a:lnSpc>
              <a:buFont typeface="Wingdings" panose="05000000000000000000" pitchFamily="2" charset="2"/>
              <a:buChar char="Ø"/>
            </a:pPr>
            <a:r>
              <a:rPr lang="zh-CN" altLang="en-US" sz="1400" dirty="0">
                <a:solidFill>
                  <a:srgbClr val="000000"/>
                </a:solidFill>
                <a:ea typeface="微软雅黑"/>
                <a:cs typeface="+mn-ea"/>
                <a:sym typeface="+mn-lt"/>
              </a:rPr>
              <a:t>在全市场最优秀的赛道中优选个股</a:t>
            </a:r>
            <a:endParaRPr lang="en-US" altLang="zh-CN" sz="1400" dirty="0"/>
          </a:p>
        </p:txBody>
      </p:sp>
    </p:spTree>
    <p:extLst>
      <p:ext uri="{BB962C8B-B14F-4D97-AF65-F5344CB8AC3E}">
        <p14:creationId xmlns:p14="http://schemas.microsoft.com/office/powerpoint/2010/main" val="34609122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灯片编号占位符 64"/>
          <p:cNvSpPr>
            <a:spLocks noGrp="1"/>
          </p:cNvSpPr>
          <p:nvPr>
            <p:ph type="sldNum"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7025381-B7F7-4DFD-A5AF-1FFF34357F98}" type="slidenum">
              <a:rPr kumimoji="0" lang="en-US" altLang="en-US" sz="1800" b="0" i="0" u="none" strike="noStrike" kern="1200" cap="none" spc="0" normalizeH="0" baseline="0" noProof="0" smtClean="0">
                <a:ln>
                  <a:noFill/>
                </a:ln>
                <a:solidFill>
                  <a:prstClr val="black"/>
                </a:solidFill>
                <a:effectLst/>
                <a:uLnTx/>
                <a:uFillTx/>
                <a:latin typeface="+mn-lt"/>
                <a:ea typeface="微软雅黑"/>
                <a:cs typeface="+mn-ea"/>
                <a:sym typeface="+mn-lt"/>
              </a:rPr>
              <a:pPr marL="0" marR="0" lvl="0" indent="0" algn="l" defTabSz="914400" rtl="0" eaLnBrk="1" fontAlgn="auto" latinLnBrk="0" hangingPunct="1">
                <a:lnSpc>
                  <a:spcPct val="100000"/>
                </a:lnSpc>
                <a:spcBef>
                  <a:spcPts val="0"/>
                </a:spcBef>
                <a:spcAft>
                  <a:spcPts val="0"/>
                </a:spcAft>
                <a:buClrTx/>
                <a:buSzTx/>
                <a:buFontTx/>
                <a:buNone/>
                <a:tabLst/>
                <a:defRPr/>
              </a:pPr>
              <a:t>5</a:t>
            </a:fld>
            <a:endParaRPr kumimoji="0" lang="en-US" altLang="en-US" sz="1800" b="0" i="0" u="none" strike="noStrike" kern="1200" cap="none" spc="0" normalizeH="0" baseline="0" noProof="0">
              <a:ln>
                <a:noFill/>
              </a:ln>
              <a:solidFill>
                <a:prstClr val="black"/>
              </a:solidFill>
              <a:effectLst/>
              <a:uLnTx/>
              <a:uFillTx/>
              <a:latin typeface="+mn-lt"/>
              <a:ea typeface="微软雅黑"/>
              <a:cs typeface="+mn-ea"/>
              <a:sym typeface="+mn-lt"/>
            </a:endParaRPr>
          </a:p>
        </p:txBody>
      </p:sp>
      <p:sp>
        <p:nvSpPr>
          <p:cNvPr id="2" name="文本框 1"/>
          <p:cNvSpPr txBox="1"/>
          <p:nvPr/>
        </p:nvSpPr>
        <p:spPr>
          <a:xfrm>
            <a:off x="475060" y="795181"/>
            <a:ext cx="8402789"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800" b="1" i="0" u="none" strike="noStrike" kern="1200" cap="none" spc="0" normalizeH="0" baseline="0" noProof="0" dirty="0">
                <a:ln>
                  <a:noFill/>
                </a:ln>
                <a:solidFill>
                  <a:srgbClr val="7030A0"/>
                </a:solidFill>
                <a:effectLst/>
                <a:uLnTx/>
                <a:uFillTx/>
                <a:latin typeface="+mj-ea"/>
                <a:ea typeface="+mj-ea"/>
                <a:cs typeface="+mn-ea"/>
                <a:sym typeface="+mn-lt"/>
              </a:rPr>
              <a:t>2.1 </a:t>
            </a:r>
            <a:r>
              <a:rPr kumimoji="0" lang="zh-CN" altLang="en-US" sz="2800" b="1" i="0" u="none" strike="noStrike" kern="1200" cap="none" spc="0" normalizeH="0" baseline="0" noProof="0" dirty="0">
                <a:ln>
                  <a:noFill/>
                </a:ln>
                <a:solidFill>
                  <a:srgbClr val="7030A0"/>
                </a:solidFill>
                <a:effectLst/>
                <a:uLnTx/>
                <a:uFillTx/>
                <a:latin typeface="+mj-ea"/>
                <a:ea typeface="+mj-ea"/>
                <a:cs typeface="+mn-ea"/>
                <a:sym typeface="+mn-lt"/>
              </a:rPr>
              <a:t>产品投资理念：资产分散配置</a:t>
            </a:r>
          </a:p>
        </p:txBody>
      </p:sp>
      <p:sp>
        <p:nvSpPr>
          <p:cNvPr id="44" name="矩形 43"/>
          <p:cNvSpPr/>
          <p:nvPr/>
        </p:nvSpPr>
        <p:spPr>
          <a:xfrm>
            <a:off x="220680" y="762172"/>
            <a:ext cx="213349" cy="556229"/>
          </a:xfrm>
          <a:prstGeom prst="rect">
            <a:avLst/>
          </a:prstGeom>
          <a:solidFill>
            <a:srgbClr val="6A1586"/>
          </a:solidFill>
          <a:ln>
            <a:noFill/>
          </a:ln>
          <a:effectLst>
            <a:outerShdw blurRad="63500" algn="ctr" rotWithShape="0">
              <a:prstClr val="black">
                <a:alpha val="40000"/>
              </a:prstClr>
            </a:outerShdw>
          </a:effectLst>
        </p:spPr>
        <p:txBody>
          <a:bodyPr vert="horz" wrap="square" lIns="121920" tIns="60960" rIns="121920" bIns="6096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0" normalizeH="0" baseline="0" noProof="0">
              <a:ln>
                <a:noFill/>
              </a:ln>
              <a:solidFill>
                <a:srgbClr val="000000"/>
              </a:solidFill>
              <a:effectLst/>
              <a:uLnTx/>
              <a:uFillTx/>
              <a:latin typeface="+mn-lt"/>
              <a:ea typeface="微软雅黑"/>
              <a:cs typeface="+mn-ea"/>
              <a:sym typeface="+mn-lt"/>
            </a:endParaRPr>
          </a:p>
        </p:txBody>
      </p:sp>
      <p:pic>
        <p:nvPicPr>
          <p:cNvPr id="11" name="图片 10"/>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27825" y="371149"/>
            <a:ext cx="1769325" cy="335290"/>
          </a:xfrm>
          <a:prstGeom prst="rect">
            <a:avLst/>
          </a:prstGeom>
          <a:solidFill>
            <a:schemeClr val="bg1"/>
          </a:solidFill>
        </p:spPr>
      </p:pic>
      <p:sp>
        <p:nvSpPr>
          <p:cNvPr id="4" name="文本框 3"/>
          <p:cNvSpPr txBox="1"/>
          <p:nvPr/>
        </p:nvSpPr>
        <p:spPr>
          <a:xfrm>
            <a:off x="9639935" y="104775"/>
            <a:ext cx="1891665" cy="3378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baseline="0" noProof="0">
                <a:ln>
                  <a:noFill/>
                </a:ln>
                <a:solidFill>
                  <a:srgbClr val="000000"/>
                </a:solidFill>
                <a:effectLst/>
                <a:uLnTx/>
                <a:uFillTx/>
                <a:latin typeface="+mn-lt"/>
                <a:ea typeface="微软雅黑"/>
                <a:cs typeface="+mn-ea"/>
                <a:sym typeface="+mn-lt"/>
              </a:rPr>
              <a:t>内部资料 注意保密</a:t>
            </a:r>
          </a:p>
        </p:txBody>
      </p:sp>
      <p:graphicFrame>
        <p:nvGraphicFramePr>
          <p:cNvPr id="7" name="表格 7"/>
          <p:cNvGraphicFramePr>
            <a:graphicFrameLocks noGrp="1"/>
          </p:cNvGraphicFramePr>
          <p:nvPr>
            <p:custDataLst>
              <p:tags r:id="rId2"/>
            </p:custDataLst>
            <p:extLst>
              <p:ext uri="{D42A27DB-BD31-4B8C-83A1-F6EECF244321}">
                <p14:modId xmlns:p14="http://schemas.microsoft.com/office/powerpoint/2010/main" val="3757721759"/>
              </p:ext>
            </p:extLst>
          </p:nvPr>
        </p:nvGraphicFramePr>
        <p:xfrm>
          <a:off x="758549" y="1774574"/>
          <a:ext cx="10397519" cy="2971800"/>
        </p:xfrm>
        <a:graphic>
          <a:graphicData uri="http://schemas.openxmlformats.org/drawingml/2006/table">
            <a:tbl>
              <a:tblPr firstRow="1" bandRow="1">
                <a:tableStyleId>{5C22544A-7EE6-4342-B048-85BDC9FD1C3A}</a:tableStyleId>
              </a:tblPr>
              <a:tblGrid>
                <a:gridCol w="3084809">
                  <a:extLst>
                    <a:ext uri="{9D8B030D-6E8A-4147-A177-3AD203B41FA5}">
                      <a16:colId xmlns:a16="http://schemas.microsoft.com/office/drawing/2014/main" val="20000"/>
                    </a:ext>
                  </a:extLst>
                </a:gridCol>
                <a:gridCol w="3816338">
                  <a:extLst>
                    <a:ext uri="{9D8B030D-6E8A-4147-A177-3AD203B41FA5}">
                      <a16:colId xmlns:a16="http://schemas.microsoft.com/office/drawing/2014/main" val="20001"/>
                    </a:ext>
                  </a:extLst>
                </a:gridCol>
                <a:gridCol w="3496372">
                  <a:extLst>
                    <a:ext uri="{9D8B030D-6E8A-4147-A177-3AD203B41FA5}">
                      <a16:colId xmlns:a16="http://schemas.microsoft.com/office/drawing/2014/main" val="20002"/>
                    </a:ext>
                  </a:extLst>
                </a:gridCol>
              </a:tblGrid>
              <a:tr h="411480">
                <a:tc>
                  <a:txBody>
                    <a:bodyPr/>
                    <a:lstStyle/>
                    <a:p>
                      <a:pPr algn="ctr"/>
                      <a:r>
                        <a:rPr lang="zh-CN" altLang="en-US" sz="1800" dirty="0"/>
                        <a:t>资产</a:t>
                      </a:r>
                    </a:p>
                    <a:p>
                      <a:pPr algn="ctr"/>
                      <a:endParaRPr lang="zh-CN" altLang="en-US" sz="1800" dirty="0"/>
                    </a:p>
                  </a:txBody>
                  <a:tcPr>
                    <a:solidFill>
                      <a:srgbClr val="7030A0"/>
                    </a:solidFill>
                  </a:tcPr>
                </a:tc>
                <a:tc>
                  <a:txBody>
                    <a:bodyPr/>
                    <a:lstStyle/>
                    <a:p>
                      <a:pPr algn="ctr"/>
                      <a:r>
                        <a:rPr lang="zh-CN" altLang="en-US" sz="1800" dirty="0"/>
                        <a:t>资产配置比例</a:t>
                      </a:r>
                    </a:p>
                  </a:txBody>
                  <a:tcPr>
                    <a:solidFill>
                      <a:srgbClr val="7030A0"/>
                    </a:solidFill>
                  </a:tcPr>
                </a:tc>
                <a:tc>
                  <a:txBody>
                    <a:bodyPr/>
                    <a:lstStyle/>
                    <a:p>
                      <a:pPr algn="ctr"/>
                      <a:r>
                        <a:rPr lang="zh-CN" altLang="en-US" sz="1800" dirty="0"/>
                        <a:t>测算长期年化收益率</a:t>
                      </a:r>
                      <a:endParaRPr lang="en-US" altLang="zh-CN" sz="1800" dirty="0"/>
                    </a:p>
                    <a:p>
                      <a:pPr algn="ctr"/>
                      <a:r>
                        <a:rPr lang="zh-CN" altLang="en-US" sz="1800" dirty="0"/>
                        <a:t>（根据历史数据测算）</a:t>
                      </a:r>
                    </a:p>
                  </a:txBody>
                  <a:tcPr>
                    <a:solidFill>
                      <a:srgbClr val="7030A0"/>
                    </a:solidFill>
                  </a:tcPr>
                </a:tc>
                <a:extLst>
                  <a:ext uri="{0D108BD9-81ED-4DB2-BD59-A6C34878D82A}">
                    <a16:rowId xmlns:a16="http://schemas.microsoft.com/office/drawing/2014/main" val="10000"/>
                  </a:ext>
                </a:extLst>
              </a:tr>
              <a:tr h="411480">
                <a:tc>
                  <a:txBody>
                    <a:bodyPr/>
                    <a:lstStyle/>
                    <a:p>
                      <a:r>
                        <a:rPr lang="zh-CN" altLang="en-US" sz="1800" dirty="0"/>
                        <a:t>债券</a:t>
                      </a:r>
                    </a:p>
                  </a:txBody>
                  <a:tcP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1800" dirty="0">
                          <a:cs typeface="+mn-ea"/>
                          <a:sym typeface="+mn-lt"/>
                        </a:rPr>
                        <a:t>10%-30%</a:t>
                      </a:r>
                    </a:p>
                  </a:txBody>
                  <a:tcPr>
                    <a:solidFill>
                      <a:schemeClr val="bg1">
                        <a:lumMod val="95000"/>
                      </a:schemeClr>
                    </a:solidFill>
                  </a:tcPr>
                </a:tc>
                <a:tc>
                  <a:txBody>
                    <a:bodyPr/>
                    <a:lstStyle/>
                    <a:p>
                      <a:r>
                        <a:rPr lang="en-US" altLang="zh-CN" sz="1800" dirty="0"/>
                        <a:t>4.0%</a:t>
                      </a:r>
                    </a:p>
                  </a:txBody>
                  <a:tcPr>
                    <a:solidFill>
                      <a:schemeClr val="bg1">
                        <a:lumMod val="95000"/>
                      </a:schemeClr>
                    </a:solidFill>
                  </a:tcPr>
                </a:tc>
                <a:extLst>
                  <a:ext uri="{0D108BD9-81ED-4DB2-BD59-A6C34878D82A}">
                    <a16:rowId xmlns:a16="http://schemas.microsoft.com/office/drawing/2014/main" val="10001"/>
                  </a:ext>
                </a:extLst>
              </a:tr>
              <a:tr h="411480">
                <a:tc>
                  <a:txBody>
                    <a:bodyPr/>
                    <a:lstStyle/>
                    <a:p>
                      <a:r>
                        <a:rPr lang="zh-CN" altLang="en-US" sz="1800" dirty="0"/>
                        <a:t>优先股</a:t>
                      </a:r>
                    </a:p>
                  </a:txBody>
                  <a:tcPr>
                    <a:solidFill>
                      <a:schemeClr val="bg1">
                        <a:lumMod val="95000"/>
                      </a:schemeClr>
                    </a:solidFill>
                  </a:tcPr>
                </a:tc>
                <a:tc>
                  <a:txBody>
                    <a:bodyPr/>
                    <a:lstStyle/>
                    <a:p>
                      <a:r>
                        <a:rPr lang="en-US" altLang="zh-CN" sz="1800" dirty="0">
                          <a:cs typeface="+mn-ea"/>
                          <a:sym typeface="+mn-lt"/>
                        </a:rPr>
                        <a:t>0%-10%</a:t>
                      </a:r>
                      <a:endParaRPr lang="zh-CN" altLang="en-US" sz="1800" dirty="0"/>
                    </a:p>
                  </a:txBody>
                  <a:tcPr>
                    <a:solidFill>
                      <a:schemeClr val="bg1">
                        <a:lumMod val="95000"/>
                      </a:schemeClr>
                    </a:solidFill>
                  </a:tcPr>
                </a:tc>
                <a:tc>
                  <a:txBody>
                    <a:bodyPr/>
                    <a:lstStyle/>
                    <a:p>
                      <a:r>
                        <a:rPr lang="en-US" altLang="zh-CN" sz="1800" dirty="0"/>
                        <a:t>5%</a:t>
                      </a:r>
                      <a:endParaRPr lang="zh-CN" altLang="en-US" sz="1800" dirty="0"/>
                    </a:p>
                  </a:txBody>
                  <a:tcPr>
                    <a:solidFill>
                      <a:schemeClr val="bg1">
                        <a:lumMod val="95000"/>
                      </a:schemeClr>
                    </a:solidFill>
                  </a:tcPr>
                </a:tc>
                <a:extLst>
                  <a:ext uri="{0D108BD9-81ED-4DB2-BD59-A6C34878D82A}">
                    <a16:rowId xmlns:a16="http://schemas.microsoft.com/office/drawing/2014/main" val="10002"/>
                  </a:ext>
                </a:extLst>
              </a:tr>
              <a:tr h="411480">
                <a:tc>
                  <a:txBody>
                    <a:bodyPr/>
                    <a:lstStyle/>
                    <a:p>
                      <a:r>
                        <a:rPr lang="zh-CN" altLang="en-US" sz="1800" dirty="0"/>
                        <a:t>量化或绝对收益策略</a:t>
                      </a:r>
                    </a:p>
                  </a:txBody>
                  <a:tcPr>
                    <a:solidFill>
                      <a:schemeClr val="bg1">
                        <a:lumMod val="95000"/>
                      </a:schemeClr>
                    </a:solidFill>
                  </a:tcPr>
                </a:tc>
                <a:tc>
                  <a:txBody>
                    <a:bodyPr/>
                    <a:lstStyle/>
                    <a:p>
                      <a:r>
                        <a:rPr lang="en-US" altLang="zh-CN" sz="1800" dirty="0">
                          <a:cs typeface="+mn-ea"/>
                          <a:sym typeface="+mn-lt"/>
                        </a:rPr>
                        <a:t>0%-20%</a:t>
                      </a:r>
                      <a:endParaRPr lang="zh-CN" altLang="en-US" sz="1800" dirty="0"/>
                    </a:p>
                  </a:txBody>
                  <a:tcPr>
                    <a:solidFill>
                      <a:schemeClr val="bg1">
                        <a:lumMod val="95000"/>
                      </a:schemeClr>
                    </a:solidFill>
                  </a:tcPr>
                </a:tc>
                <a:tc>
                  <a:txBody>
                    <a:bodyPr/>
                    <a:lstStyle/>
                    <a:p>
                      <a:r>
                        <a:rPr lang="en-US" altLang="zh-CN" sz="1800" dirty="0"/>
                        <a:t>5%</a:t>
                      </a:r>
                      <a:r>
                        <a:rPr lang="zh-CN" altLang="en-US" sz="1800" dirty="0"/>
                        <a:t>，波动范围</a:t>
                      </a:r>
                      <a:r>
                        <a:rPr lang="en-US" altLang="zh-CN" sz="1800" dirty="0"/>
                        <a:t>3%-8%</a:t>
                      </a:r>
                      <a:endParaRPr lang="zh-CN" altLang="en-US" sz="1800" dirty="0"/>
                    </a:p>
                  </a:txBody>
                  <a:tcPr>
                    <a:solidFill>
                      <a:schemeClr val="bg1">
                        <a:lumMod val="95000"/>
                      </a:schemeClr>
                    </a:solidFill>
                  </a:tcPr>
                </a:tc>
                <a:extLst>
                  <a:ext uri="{0D108BD9-81ED-4DB2-BD59-A6C34878D82A}">
                    <a16:rowId xmlns:a16="http://schemas.microsoft.com/office/drawing/2014/main" val="10003"/>
                  </a:ext>
                </a:extLst>
              </a:tr>
              <a:tr h="205740">
                <a:tc>
                  <a:txBody>
                    <a:bodyPr/>
                    <a:lstStyle/>
                    <a:p>
                      <a:r>
                        <a:rPr lang="zh-CN" altLang="en-US" sz="1800" dirty="0"/>
                        <a:t>股票</a:t>
                      </a:r>
                    </a:p>
                  </a:txBody>
                  <a:tcPr>
                    <a:solidFill>
                      <a:schemeClr val="bg1">
                        <a:lumMod val="95000"/>
                      </a:schemeClr>
                    </a:solidFill>
                  </a:tcPr>
                </a:tc>
                <a:tc>
                  <a:txBody>
                    <a:bodyPr/>
                    <a:lstStyle/>
                    <a:p>
                      <a:r>
                        <a:rPr lang="en-US" altLang="zh-CN" sz="1800" dirty="0"/>
                        <a:t>0%-20</a:t>
                      </a:r>
                      <a:endParaRPr lang="zh-CN" altLang="en-US" sz="1800" dirty="0"/>
                    </a:p>
                  </a:txBody>
                  <a:tcPr>
                    <a:solidFill>
                      <a:schemeClr val="bg1">
                        <a:lumMod val="95000"/>
                      </a:schemeClr>
                    </a:solidFill>
                  </a:tcPr>
                </a:tc>
                <a:tc>
                  <a:txBody>
                    <a:bodyPr/>
                    <a:lstStyle/>
                    <a:p>
                      <a:r>
                        <a:rPr lang="zh-CN" altLang="en-US" sz="1800" dirty="0"/>
                        <a:t>悲观</a:t>
                      </a:r>
                      <a:r>
                        <a:rPr lang="en-US" altLang="zh-CN" sz="1800" dirty="0"/>
                        <a:t>3%</a:t>
                      </a:r>
                      <a:r>
                        <a:rPr lang="zh-CN" altLang="en-US" sz="1800" dirty="0"/>
                        <a:t>，中性</a:t>
                      </a:r>
                      <a:r>
                        <a:rPr lang="en-US" altLang="zh-CN" sz="1800" dirty="0"/>
                        <a:t>9%</a:t>
                      </a:r>
                      <a:r>
                        <a:rPr lang="zh-CN" altLang="en-US" sz="1800" dirty="0"/>
                        <a:t>，乐观</a:t>
                      </a:r>
                      <a:r>
                        <a:rPr lang="en-US" altLang="zh-CN" sz="1800" dirty="0"/>
                        <a:t>13%</a:t>
                      </a:r>
                      <a:endParaRPr lang="zh-CN" altLang="en-US" sz="1800" dirty="0"/>
                    </a:p>
                  </a:txBody>
                  <a:tcPr>
                    <a:solidFill>
                      <a:schemeClr val="bg1">
                        <a:lumMod val="95000"/>
                      </a:schemeClr>
                    </a:solidFill>
                  </a:tcPr>
                </a:tc>
                <a:extLst>
                  <a:ext uri="{0D108BD9-81ED-4DB2-BD59-A6C34878D82A}">
                    <a16:rowId xmlns:a16="http://schemas.microsoft.com/office/drawing/2014/main" val="10004"/>
                  </a:ext>
                </a:extLst>
              </a:tr>
              <a:tr h="182880">
                <a:tc>
                  <a:txBody>
                    <a:bodyPr/>
                    <a:lstStyle/>
                    <a:p>
                      <a:r>
                        <a:rPr lang="zh-CN" altLang="en-US" sz="1800" dirty="0"/>
                        <a:t>债券基金</a:t>
                      </a:r>
                    </a:p>
                  </a:txBody>
                  <a:tcPr>
                    <a:solidFill>
                      <a:schemeClr val="bg1">
                        <a:lumMod val="95000"/>
                      </a:schemeClr>
                    </a:solidFill>
                  </a:tcPr>
                </a:tc>
                <a:tc>
                  <a:txBody>
                    <a:bodyPr/>
                    <a:lstStyle/>
                    <a:p>
                      <a:r>
                        <a:rPr lang="en-US" altLang="zh-CN" sz="1800" dirty="0"/>
                        <a:t>0%-40%</a:t>
                      </a:r>
                      <a:endParaRPr lang="zh-CN" altLang="en-US" sz="1800" dirty="0"/>
                    </a:p>
                  </a:txBody>
                  <a:tcPr>
                    <a:solidFill>
                      <a:schemeClr val="bg1">
                        <a:lumMod val="95000"/>
                      </a:schemeClr>
                    </a:solidFill>
                  </a:tcPr>
                </a:tc>
                <a:tc>
                  <a:txBody>
                    <a:bodyPr/>
                    <a:lstStyle/>
                    <a:p>
                      <a:r>
                        <a:rPr lang="en-US" altLang="zh-CN" sz="1800" dirty="0"/>
                        <a:t>5.5%</a:t>
                      </a:r>
                      <a:r>
                        <a:rPr lang="zh-CN" altLang="en-US" sz="1800" dirty="0"/>
                        <a:t>，波动范围</a:t>
                      </a:r>
                      <a:r>
                        <a:rPr lang="en-US" altLang="zh-CN" sz="1800" dirty="0"/>
                        <a:t>3%~10%</a:t>
                      </a:r>
                      <a:endParaRPr lang="zh-CN" altLang="en-US" sz="1800" dirty="0"/>
                    </a:p>
                  </a:txBody>
                  <a:tcPr>
                    <a:solidFill>
                      <a:schemeClr val="bg1">
                        <a:lumMod val="95000"/>
                      </a:schemeClr>
                    </a:solidFill>
                  </a:tcPr>
                </a:tc>
                <a:extLst>
                  <a:ext uri="{0D108BD9-81ED-4DB2-BD59-A6C34878D82A}">
                    <a16:rowId xmlns:a16="http://schemas.microsoft.com/office/drawing/2014/main" val="10005"/>
                  </a:ext>
                </a:extLst>
              </a:tr>
              <a:tr h="182880">
                <a:tc>
                  <a:txBody>
                    <a:bodyPr/>
                    <a:lstStyle/>
                    <a:p>
                      <a:r>
                        <a:rPr lang="zh-CN" altLang="en-US" sz="1800" dirty="0"/>
                        <a:t>商品和衍生品</a:t>
                      </a:r>
                    </a:p>
                  </a:txBody>
                  <a:tcPr>
                    <a:solidFill>
                      <a:schemeClr val="bg1">
                        <a:lumMod val="95000"/>
                      </a:schemeClr>
                    </a:solidFill>
                  </a:tcPr>
                </a:tc>
                <a:tc>
                  <a:txBody>
                    <a:bodyPr/>
                    <a:lstStyle/>
                    <a:p>
                      <a:r>
                        <a:rPr lang="en-US" altLang="zh-CN" sz="1800" dirty="0"/>
                        <a:t>0%-10%</a:t>
                      </a:r>
                      <a:endParaRPr lang="zh-CN" altLang="en-US" sz="1800" dirty="0"/>
                    </a:p>
                  </a:txBody>
                  <a:tcPr>
                    <a:solidFill>
                      <a:schemeClr val="bg1">
                        <a:lumMod val="95000"/>
                      </a:schemeClr>
                    </a:solidFill>
                  </a:tcPr>
                </a:tc>
                <a:tc>
                  <a:txBody>
                    <a:bodyPr/>
                    <a:lstStyle/>
                    <a:p>
                      <a:r>
                        <a:rPr lang="en-US" altLang="zh-CN" sz="1800" dirty="0"/>
                        <a:t>-</a:t>
                      </a:r>
                      <a:r>
                        <a:rPr lang="zh-CN" altLang="en-US" sz="1800" dirty="0"/>
                        <a:t>，用于平滑收益</a:t>
                      </a:r>
                    </a:p>
                  </a:txBody>
                  <a:tcPr>
                    <a:solidFill>
                      <a:schemeClr val="bg1">
                        <a:lumMod val="95000"/>
                      </a:schemeClr>
                    </a:solidFill>
                  </a:tcPr>
                </a:tc>
                <a:extLst>
                  <a:ext uri="{0D108BD9-81ED-4DB2-BD59-A6C34878D82A}">
                    <a16:rowId xmlns:a16="http://schemas.microsoft.com/office/drawing/2014/main" val="1853994539"/>
                  </a:ext>
                </a:extLst>
              </a:tr>
            </a:tbl>
          </a:graphicData>
        </a:graphic>
      </p:graphicFrame>
      <p:sp>
        <p:nvSpPr>
          <p:cNvPr id="8" name="文本框 7"/>
          <p:cNvSpPr txBox="1"/>
          <p:nvPr/>
        </p:nvSpPr>
        <p:spPr>
          <a:xfrm>
            <a:off x="758549" y="4912794"/>
            <a:ext cx="7545808" cy="101566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200" b="0" i="0" u="none" strike="noStrike" kern="1200" cap="none" spc="0" normalizeH="0" baseline="0" noProof="0" dirty="0">
                <a:ln>
                  <a:noFill/>
                </a:ln>
                <a:solidFill>
                  <a:srgbClr val="000000"/>
                </a:solidFill>
                <a:effectLst/>
                <a:uLnTx/>
                <a:uFillTx/>
                <a:latin typeface="+mn-lt"/>
                <a:ea typeface="微软雅黑"/>
                <a:cs typeface="+mn-cs"/>
              </a:rPr>
              <a:t>数据来源：光大理财股票投资部、固定收益部</a:t>
            </a:r>
            <a:endParaRPr kumimoji="0" lang="en-US" altLang="zh-CN" sz="1200" b="0" i="0" u="none" strike="noStrike" kern="1200" cap="none" spc="0" normalizeH="0" baseline="0" noProof="0" dirty="0">
              <a:ln>
                <a:noFill/>
              </a:ln>
              <a:solidFill>
                <a:srgbClr val="000000"/>
              </a:solidFill>
              <a:effectLst/>
              <a:uLnTx/>
              <a:uFillTx/>
              <a:latin typeface="+mn-lt"/>
              <a:ea typeface="微软雅黑"/>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zh-CN" sz="1200" b="0" i="0" u="none" strike="noStrike" kern="1200" cap="none" spc="0" normalizeH="0" baseline="0" noProof="0" dirty="0">
              <a:ln>
                <a:noFill/>
              </a:ln>
              <a:solidFill>
                <a:srgbClr val="000000"/>
              </a:solidFill>
              <a:effectLst/>
              <a:uLnTx/>
              <a:uFillTx/>
              <a:latin typeface="+mn-lt"/>
              <a:ea typeface="微软雅黑"/>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200" b="0" i="0" u="none" strike="noStrike" kern="1200" cap="none" spc="0" normalizeH="0" baseline="0" noProof="0" dirty="0">
                <a:ln>
                  <a:noFill/>
                </a:ln>
                <a:solidFill>
                  <a:srgbClr val="000000"/>
                </a:solidFill>
                <a:effectLst/>
                <a:uLnTx/>
                <a:uFillTx/>
                <a:latin typeface="+mn-lt"/>
                <a:ea typeface="微软雅黑"/>
                <a:cs typeface="+mn-cs"/>
              </a:rPr>
              <a:t>注</a:t>
            </a:r>
            <a:r>
              <a:rPr kumimoji="0" lang="en-US" altLang="zh-CN" sz="1200" b="0" i="0" u="none" strike="noStrike" kern="1200" cap="none" spc="0" normalizeH="0" baseline="0" noProof="0" dirty="0">
                <a:ln>
                  <a:noFill/>
                </a:ln>
                <a:solidFill>
                  <a:srgbClr val="000000"/>
                </a:solidFill>
                <a:effectLst/>
                <a:uLnTx/>
                <a:uFillTx/>
                <a:latin typeface="+mn-lt"/>
                <a:ea typeface="微软雅黑"/>
                <a:cs typeface="+mn-cs"/>
              </a:rPr>
              <a:t>1</a:t>
            </a:r>
            <a:r>
              <a:rPr kumimoji="0" lang="zh-CN" altLang="en-US" sz="1200" b="0" i="0" u="none" strike="noStrike" kern="1200" cap="none" spc="0" normalizeH="0" baseline="0" noProof="0" dirty="0">
                <a:ln>
                  <a:noFill/>
                </a:ln>
                <a:solidFill>
                  <a:srgbClr val="000000"/>
                </a:solidFill>
                <a:effectLst/>
                <a:uLnTx/>
                <a:uFillTx/>
                <a:latin typeface="+mn-lt"/>
                <a:ea typeface="微软雅黑"/>
                <a:cs typeface="+mn-cs"/>
              </a:rPr>
              <a:t>：绝对收益型策略包含量化中性、打新、套利等策略；</a:t>
            </a:r>
            <a:endParaRPr kumimoji="0" lang="en-US" altLang="zh-CN" sz="1200" b="0" i="0" u="none" strike="noStrike" kern="1200" cap="none" spc="0" normalizeH="0" baseline="0" noProof="0" dirty="0">
              <a:ln>
                <a:noFill/>
              </a:ln>
              <a:solidFill>
                <a:srgbClr val="000000"/>
              </a:solidFill>
              <a:effectLst/>
              <a:uLnTx/>
              <a:uFillTx/>
              <a:latin typeface="+mn-lt"/>
              <a:ea typeface="微软雅黑"/>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200" b="0" i="0" u="none" strike="noStrike" kern="1200" cap="none" spc="0" normalizeH="0" baseline="0" noProof="0" dirty="0">
                <a:ln>
                  <a:noFill/>
                </a:ln>
                <a:solidFill>
                  <a:srgbClr val="000000"/>
                </a:solidFill>
                <a:effectLst/>
                <a:uLnTx/>
                <a:uFillTx/>
                <a:latin typeface="+mn-lt"/>
                <a:ea typeface="微软雅黑"/>
                <a:cs typeface="+mn-cs"/>
              </a:rPr>
              <a:t>注</a:t>
            </a:r>
            <a:r>
              <a:rPr kumimoji="0" lang="en-US" altLang="zh-CN" sz="1200" b="0" i="0" u="none" strike="noStrike" kern="1200" cap="none" spc="0" normalizeH="0" baseline="0" noProof="0" dirty="0">
                <a:ln>
                  <a:noFill/>
                </a:ln>
                <a:solidFill>
                  <a:srgbClr val="000000"/>
                </a:solidFill>
                <a:effectLst/>
                <a:uLnTx/>
                <a:uFillTx/>
                <a:latin typeface="+mn-lt"/>
                <a:ea typeface="微软雅黑"/>
                <a:cs typeface="+mn-cs"/>
              </a:rPr>
              <a:t>2</a:t>
            </a:r>
            <a:r>
              <a:rPr kumimoji="0" lang="zh-CN" altLang="en-US" sz="1200" b="0" i="0" u="none" strike="noStrike" kern="1200" cap="none" spc="0" normalizeH="0" baseline="0" noProof="0" dirty="0">
                <a:ln>
                  <a:noFill/>
                </a:ln>
                <a:solidFill>
                  <a:srgbClr val="000000"/>
                </a:solidFill>
                <a:effectLst/>
                <a:uLnTx/>
                <a:uFillTx/>
                <a:latin typeface="+mn-lt"/>
                <a:ea typeface="微软雅黑"/>
                <a:cs typeface="+mn-cs"/>
              </a:rPr>
              <a:t>：</a:t>
            </a:r>
            <a:r>
              <a:rPr kumimoji="0" lang="zh-CN" altLang="en-US" sz="1200" b="0" i="0" u="none" strike="noStrike" kern="1200" cap="none" spc="0" normalizeH="0" baseline="0" noProof="0" dirty="0">
                <a:ln>
                  <a:noFill/>
                </a:ln>
                <a:solidFill>
                  <a:srgbClr val="FF0000"/>
                </a:solidFill>
                <a:effectLst/>
                <a:uLnTx/>
                <a:uFillTx/>
                <a:latin typeface="+mn-lt"/>
                <a:ea typeface="微软雅黑"/>
                <a:cs typeface="+mn-cs"/>
              </a:rPr>
              <a:t>长期收益根据历史数据测算，不代表真实收益，市场有风险，投资须谨慎。</a:t>
            </a:r>
            <a:endParaRPr kumimoji="0" lang="en-US" altLang="zh-CN" sz="1200" b="0" i="0" u="none" strike="noStrike" kern="1200" cap="none" spc="0" normalizeH="0" baseline="0" noProof="0" dirty="0">
              <a:ln>
                <a:noFill/>
              </a:ln>
              <a:solidFill>
                <a:srgbClr val="000000"/>
              </a:solidFill>
              <a:effectLst/>
              <a:uLnTx/>
              <a:uFillTx/>
              <a:latin typeface="+mn-lt"/>
              <a:ea typeface="微软雅黑"/>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rgbClr val="000000"/>
              </a:solidFill>
              <a:effectLst/>
              <a:uLnTx/>
              <a:uFillTx/>
              <a:latin typeface="+mn-lt"/>
              <a:ea typeface="微软雅黑"/>
              <a:cs typeface="+mn-cs"/>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灯片编号占位符 64"/>
          <p:cNvSpPr>
            <a:spLocks noGrp="1"/>
          </p:cNvSpPr>
          <p:nvPr>
            <p:ph type="sldNum"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67025381-B7F7-4DFD-A5AF-1FFF34357F98}" type="slidenum">
              <a:rPr kumimoji="0" lang="en-US" altLang="en-US" sz="1800" b="0" i="0" u="none" strike="noStrike" kern="1200" cap="none" spc="0" normalizeH="0" baseline="0" noProof="0" smtClean="0">
                <a:ln>
                  <a:noFill/>
                </a:ln>
                <a:solidFill>
                  <a:prstClr val="black"/>
                </a:solidFill>
                <a:effectLst/>
                <a:uLnTx/>
                <a:uFillTx/>
                <a:cs typeface="+mn-ea"/>
                <a:sym typeface="+mn-lt"/>
              </a:rPr>
              <a:t>6</a:t>
            </a:fld>
            <a:endParaRPr kumimoji="0" lang="en-US" altLang="en-US" sz="1800" b="0" i="0" u="none" strike="noStrike" kern="1200" cap="none" spc="0" normalizeH="0" baseline="0" noProof="0">
              <a:ln>
                <a:noFill/>
              </a:ln>
              <a:solidFill>
                <a:prstClr val="black"/>
              </a:solidFill>
              <a:effectLst/>
              <a:uLnTx/>
              <a:uFillTx/>
              <a:cs typeface="+mn-ea"/>
              <a:sym typeface="+mn-lt"/>
            </a:endParaRPr>
          </a:p>
        </p:txBody>
      </p:sp>
      <p:sp>
        <p:nvSpPr>
          <p:cNvPr id="2" name="文本框 1"/>
          <p:cNvSpPr txBox="1"/>
          <p:nvPr/>
        </p:nvSpPr>
        <p:spPr>
          <a:xfrm>
            <a:off x="434029" y="822986"/>
            <a:ext cx="7980614" cy="523220"/>
          </a:xfrm>
          <a:prstGeom prst="rect">
            <a:avLst/>
          </a:prstGeom>
          <a:noFill/>
        </p:spPr>
        <p:txBody>
          <a:bodyPr wrap="square" rtlCol="0">
            <a:spAutoFit/>
          </a:bodyPr>
          <a:lstStyle>
            <a:defPPr>
              <a:defRPr lang="zh-CN"/>
            </a:defPPr>
            <a:lvl1pPr>
              <a:defRPr sz="2400" b="1">
                <a:solidFill>
                  <a:srgbClr val="7030A0"/>
                </a:solidFill>
                <a:cs typeface="+mn-ea"/>
              </a:defRPr>
            </a:lvl1pPr>
          </a:lstStyle>
          <a:p>
            <a:r>
              <a:rPr lang="en-US" altLang="zh-CN" sz="2800" dirty="0">
                <a:latin typeface="+mj-ea"/>
                <a:ea typeface="+mj-ea"/>
                <a:sym typeface="+mn-lt"/>
              </a:rPr>
              <a:t>2.4 </a:t>
            </a:r>
            <a:r>
              <a:rPr lang="zh-CN" altLang="en-US" sz="2800" dirty="0">
                <a:latin typeface="+mj-ea"/>
                <a:ea typeface="+mj-ea"/>
                <a:sym typeface="+mn-lt"/>
              </a:rPr>
              <a:t>绝对收益策略</a:t>
            </a:r>
            <a:r>
              <a:rPr lang="en-US" altLang="zh-CN" sz="2800" dirty="0">
                <a:latin typeface="+mj-ea"/>
                <a:ea typeface="+mj-ea"/>
                <a:sym typeface="+mn-lt"/>
              </a:rPr>
              <a:t>——</a:t>
            </a:r>
            <a:r>
              <a:rPr lang="zh-CN" altLang="en-US" sz="2800" dirty="0">
                <a:latin typeface="+mj-ea"/>
                <a:ea typeface="+mj-ea"/>
                <a:sym typeface="+mn-lt"/>
              </a:rPr>
              <a:t>多元资产策略，控制回撤</a:t>
            </a:r>
          </a:p>
        </p:txBody>
      </p:sp>
      <p:sp>
        <p:nvSpPr>
          <p:cNvPr id="44" name="矩形 43"/>
          <p:cNvSpPr/>
          <p:nvPr/>
        </p:nvSpPr>
        <p:spPr>
          <a:xfrm>
            <a:off x="220680" y="762172"/>
            <a:ext cx="213349" cy="556229"/>
          </a:xfrm>
          <a:prstGeom prst="rect">
            <a:avLst/>
          </a:prstGeom>
          <a:solidFill>
            <a:srgbClr val="6A1586"/>
          </a:solidFill>
          <a:ln>
            <a:noFill/>
          </a:ln>
          <a:effectLst>
            <a:outerShdw blurRad="63500" algn="ctr" rotWithShape="0">
              <a:prstClr val="black">
                <a:alpha val="40000"/>
              </a:prstClr>
            </a:outerShdw>
          </a:effectLst>
        </p:spPr>
        <p:txBody>
          <a:bodyPr vert="horz" wrap="square" lIns="121920" tIns="60960" rIns="121920" bIns="60960" numCol="1" anchor="t" anchorCtr="0" compatLnSpc="1"/>
          <a:lstStyle/>
          <a:p>
            <a:endParaRPr lang="zh-CN" altLang="en-US" sz="2400">
              <a:solidFill>
                <a:srgbClr val="000000"/>
              </a:solidFill>
              <a:cs typeface="+mn-ea"/>
              <a:sym typeface="+mn-lt"/>
            </a:endParaRPr>
          </a:p>
        </p:txBody>
      </p:sp>
      <p:pic>
        <p:nvPicPr>
          <p:cNvPr id="11" name="图片 10"/>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27825" y="371149"/>
            <a:ext cx="1769325" cy="335290"/>
          </a:xfrm>
          <a:prstGeom prst="rect">
            <a:avLst/>
          </a:prstGeom>
          <a:solidFill>
            <a:schemeClr val="bg1"/>
          </a:solidFill>
        </p:spPr>
      </p:pic>
      <p:sp>
        <p:nvSpPr>
          <p:cNvPr id="4" name="文本框 3"/>
          <p:cNvSpPr txBox="1"/>
          <p:nvPr/>
        </p:nvSpPr>
        <p:spPr>
          <a:xfrm>
            <a:off x="9639935" y="104775"/>
            <a:ext cx="1891665" cy="337820"/>
          </a:xfrm>
          <a:prstGeom prst="rect">
            <a:avLst/>
          </a:prstGeom>
          <a:noFill/>
        </p:spPr>
        <p:txBody>
          <a:bodyPr wrap="square" rtlCol="0">
            <a:spAutoFit/>
          </a:bodyPr>
          <a:lstStyle/>
          <a:p>
            <a:r>
              <a:rPr lang="zh-CN" altLang="en-US" sz="1600">
                <a:solidFill>
                  <a:schemeClr val="tx1"/>
                </a:solidFill>
                <a:cs typeface="+mn-ea"/>
                <a:sym typeface="+mn-lt"/>
              </a:rPr>
              <a:t>内部资料 注意保密</a:t>
            </a:r>
          </a:p>
        </p:txBody>
      </p:sp>
      <p:sp>
        <p:nvSpPr>
          <p:cNvPr id="24" name="文本框 23"/>
          <p:cNvSpPr txBox="1"/>
          <p:nvPr/>
        </p:nvSpPr>
        <p:spPr>
          <a:xfrm>
            <a:off x="666276" y="1508557"/>
            <a:ext cx="5997329" cy="3493264"/>
          </a:xfrm>
          <a:prstGeom prst="rect">
            <a:avLst/>
          </a:prstGeom>
          <a:noFill/>
        </p:spPr>
        <p:txBody>
          <a:bodyPr wrap="square" rtlCol="0">
            <a:spAutoFit/>
          </a:bodyPr>
          <a:lstStyle/>
          <a:p>
            <a:pPr>
              <a:spcAft>
                <a:spcPts val="600"/>
              </a:spcAft>
            </a:pPr>
            <a:r>
              <a:rPr lang="zh-CN" altLang="en-US" sz="1600" b="1" dirty="0">
                <a:cs typeface="+mn-ea"/>
                <a:sym typeface="+mn-lt"/>
              </a:rPr>
              <a:t>多元资产</a:t>
            </a:r>
            <a:endParaRPr lang="en-US" altLang="zh-CN" sz="1600" b="1" dirty="0">
              <a:cs typeface="+mn-ea"/>
              <a:sym typeface="+mn-lt"/>
            </a:endParaRPr>
          </a:p>
          <a:p>
            <a:pPr>
              <a:spcAft>
                <a:spcPts val="600"/>
              </a:spcAft>
            </a:pPr>
            <a:r>
              <a:rPr lang="zh-CN" altLang="en-US" sz="1600" dirty="0">
                <a:cs typeface="+mn-ea"/>
                <a:sym typeface="+mn-lt"/>
              </a:rPr>
              <a:t>债券、股票、商品及衍生品，资产之间的低相关性，降低组合波动率。</a:t>
            </a:r>
            <a:r>
              <a:rPr lang="zh-CN" altLang="en-US" sz="1600" b="1" dirty="0">
                <a:cs typeface="+mn-ea"/>
                <a:sym typeface="+mn-lt"/>
              </a:rPr>
              <a:t>不同资产之间相关性最高</a:t>
            </a:r>
            <a:r>
              <a:rPr lang="en-US" altLang="zh-CN" sz="1600" b="1" dirty="0">
                <a:cs typeface="+mn-ea"/>
                <a:sym typeface="+mn-lt"/>
              </a:rPr>
              <a:t>0.3</a:t>
            </a:r>
            <a:r>
              <a:rPr lang="zh-CN" altLang="en-US" sz="1600" b="1" dirty="0">
                <a:cs typeface="+mn-ea"/>
                <a:sym typeface="+mn-lt"/>
              </a:rPr>
              <a:t>，最低</a:t>
            </a:r>
            <a:r>
              <a:rPr lang="en-US" altLang="zh-CN" sz="1600" b="1" dirty="0">
                <a:cs typeface="+mn-ea"/>
                <a:sym typeface="+mn-lt"/>
              </a:rPr>
              <a:t>-0.22.</a:t>
            </a:r>
          </a:p>
          <a:p>
            <a:pPr>
              <a:spcAft>
                <a:spcPts val="600"/>
              </a:spcAft>
            </a:pPr>
            <a:endParaRPr lang="en-US" altLang="zh-CN" sz="1600" b="1" dirty="0">
              <a:cs typeface="+mn-ea"/>
              <a:sym typeface="+mn-lt"/>
            </a:endParaRPr>
          </a:p>
          <a:p>
            <a:pPr>
              <a:spcBef>
                <a:spcPts val="600"/>
              </a:spcBef>
              <a:spcAft>
                <a:spcPts val="600"/>
              </a:spcAft>
            </a:pPr>
            <a:r>
              <a:rPr lang="zh-CN" altLang="en-US" sz="1600" b="1" dirty="0">
                <a:cs typeface="+mn-ea"/>
                <a:sym typeface="+mn-lt"/>
              </a:rPr>
              <a:t>多元策略</a:t>
            </a:r>
            <a:endParaRPr lang="en-US" altLang="zh-CN" sz="1600" b="1" dirty="0">
              <a:cs typeface="+mn-ea"/>
              <a:sym typeface="+mn-lt"/>
            </a:endParaRPr>
          </a:p>
          <a:p>
            <a:pPr>
              <a:spcAft>
                <a:spcPts val="600"/>
              </a:spcAft>
            </a:pPr>
            <a:r>
              <a:rPr lang="zh-CN" altLang="en-US" sz="1600" dirty="0">
                <a:cs typeface="+mn-ea"/>
                <a:sym typeface="+mn-lt"/>
              </a:rPr>
              <a:t>债券杠杆、久期策略，中性策略、套利策略、</a:t>
            </a:r>
            <a:r>
              <a:rPr lang="en-US" altLang="zh-CN" sz="1600" dirty="0">
                <a:cs typeface="+mn-ea"/>
                <a:sym typeface="+mn-lt"/>
              </a:rPr>
              <a:t>CTA</a:t>
            </a:r>
            <a:r>
              <a:rPr lang="zh-CN" altLang="en-US" sz="1600" dirty="0">
                <a:cs typeface="+mn-ea"/>
                <a:sym typeface="+mn-lt"/>
              </a:rPr>
              <a:t>策略、股票多头策略，通过多策略提高组合对不同市场环境的适应性。</a:t>
            </a:r>
            <a:endParaRPr lang="en-US" altLang="zh-CN" sz="1600" dirty="0">
              <a:cs typeface="+mn-ea"/>
              <a:sym typeface="+mn-lt"/>
            </a:endParaRPr>
          </a:p>
          <a:p>
            <a:pPr>
              <a:spcAft>
                <a:spcPts val="600"/>
              </a:spcAft>
            </a:pPr>
            <a:endParaRPr lang="en-US" altLang="zh-CN" sz="1600" dirty="0">
              <a:cs typeface="+mn-ea"/>
              <a:sym typeface="+mn-lt"/>
            </a:endParaRPr>
          </a:p>
          <a:p>
            <a:pPr>
              <a:spcBef>
                <a:spcPts val="600"/>
              </a:spcBef>
              <a:spcAft>
                <a:spcPts val="600"/>
              </a:spcAft>
            </a:pPr>
            <a:r>
              <a:rPr lang="zh-CN" altLang="en-US" sz="1600" b="1" dirty="0">
                <a:cs typeface="+mn-ea"/>
                <a:sym typeface="+mn-lt"/>
              </a:rPr>
              <a:t>控制回撤</a:t>
            </a:r>
            <a:endParaRPr lang="en-US" altLang="zh-CN" sz="1600" b="1" dirty="0">
              <a:cs typeface="+mn-ea"/>
              <a:sym typeface="+mn-lt"/>
            </a:endParaRPr>
          </a:p>
          <a:p>
            <a:pPr>
              <a:spcAft>
                <a:spcPts val="600"/>
              </a:spcAft>
            </a:pPr>
            <a:r>
              <a:rPr lang="zh-CN" altLang="en-US" sz="1600" dirty="0">
                <a:cs typeface="+mn-ea"/>
                <a:sym typeface="+mn-lt"/>
              </a:rPr>
              <a:t>根据资产之间的相关性和历史最大回撤，加上在投资过程中动态管理风险敞口，我们的管理目标是将最大回撤控制在较小幅度内。</a:t>
            </a:r>
            <a:endParaRPr lang="en-US" altLang="zh-CN" sz="1600" dirty="0">
              <a:cs typeface="+mn-ea"/>
              <a:sym typeface="+mn-lt"/>
            </a:endParaRPr>
          </a:p>
        </p:txBody>
      </p:sp>
      <p:graphicFrame>
        <p:nvGraphicFramePr>
          <p:cNvPr id="12" name="表格 11"/>
          <p:cNvGraphicFramePr>
            <a:graphicFrameLocks noGrp="1"/>
          </p:cNvGraphicFramePr>
          <p:nvPr>
            <p:custDataLst>
              <p:tags r:id="rId1"/>
            </p:custDataLst>
          </p:nvPr>
        </p:nvGraphicFramePr>
        <p:xfrm>
          <a:off x="7642267" y="1290518"/>
          <a:ext cx="4252594" cy="1767312"/>
        </p:xfrm>
        <a:graphic>
          <a:graphicData uri="http://schemas.openxmlformats.org/drawingml/2006/table">
            <a:tbl>
              <a:tblPr firstRow="1" firstCol="1" bandRow="1">
                <a:tableStyleId>{0660B408-B3CF-4A94-85FC-2B1E0A45F4A2}</a:tableStyleId>
              </a:tblPr>
              <a:tblGrid>
                <a:gridCol w="1185098">
                  <a:extLst>
                    <a:ext uri="{9D8B030D-6E8A-4147-A177-3AD203B41FA5}">
                      <a16:colId xmlns:a16="http://schemas.microsoft.com/office/drawing/2014/main" val="20000"/>
                    </a:ext>
                  </a:extLst>
                </a:gridCol>
                <a:gridCol w="657860">
                  <a:extLst>
                    <a:ext uri="{9D8B030D-6E8A-4147-A177-3AD203B41FA5}">
                      <a16:colId xmlns:a16="http://schemas.microsoft.com/office/drawing/2014/main" val="20001"/>
                    </a:ext>
                  </a:extLst>
                </a:gridCol>
                <a:gridCol w="942095">
                  <a:extLst>
                    <a:ext uri="{9D8B030D-6E8A-4147-A177-3AD203B41FA5}">
                      <a16:colId xmlns:a16="http://schemas.microsoft.com/office/drawing/2014/main" val="20002"/>
                    </a:ext>
                  </a:extLst>
                </a:gridCol>
                <a:gridCol w="616611">
                  <a:extLst>
                    <a:ext uri="{9D8B030D-6E8A-4147-A177-3AD203B41FA5}">
                      <a16:colId xmlns:a16="http://schemas.microsoft.com/office/drawing/2014/main" val="20003"/>
                    </a:ext>
                  </a:extLst>
                </a:gridCol>
                <a:gridCol w="850930">
                  <a:extLst>
                    <a:ext uri="{9D8B030D-6E8A-4147-A177-3AD203B41FA5}">
                      <a16:colId xmlns:a16="http://schemas.microsoft.com/office/drawing/2014/main" val="20004"/>
                    </a:ext>
                  </a:extLst>
                </a:gridCol>
              </a:tblGrid>
              <a:tr h="254807">
                <a:tc gridSpan="5">
                  <a:txBody>
                    <a:bodyPr/>
                    <a:lstStyle/>
                    <a:p>
                      <a:pPr marL="0" marR="0" indent="0" algn="ctr" defTabSz="914400" rtl="0" eaLnBrk="1" fontAlgn="ctr" latinLnBrk="0" hangingPunct="1">
                        <a:lnSpc>
                          <a:spcPts val="1800"/>
                        </a:lnSpc>
                        <a:spcBef>
                          <a:spcPts val="0"/>
                        </a:spcBef>
                        <a:spcAft>
                          <a:spcPts val="0"/>
                        </a:spcAft>
                        <a:buClrTx/>
                        <a:buSzTx/>
                        <a:buFontTx/>
                        <a:buNone/>
                        <a:defRPr/>
                      </a:pPr>
                      <a:r>
                        <a:rPr lang="zh-CN" altLang="en-US" sz="1300" kern="0" dirty="0">
                          <a:effectLst/>
                          <a:latin typeface="+mn-lt"/>
                          <a:ea typeface="+mn-ea"/>
                          <a:cs typeface="+mn-ea"/>
                          <a:sym typeface="+mn-lt"/>
                        </a:rPr>
                        <a:t>不同资产相关性</a:t>
                      </a:r>
                      <a:endParaRPr lang="zh-CN" altLang="en-US" sz="1300" b="1" kern="0" dirty="0">
                        <a:solidFill>
                          <a:schemeClr val="lt1"/>
                        </a:solidFill>
                        <a:effectLst/>
                        <a:latin typeface="+mn-lt"/>
                        <a:ea typeface="+mn-ea"/>
                        <a:cs typeface="+mn-ea"/>
                        <a:sym typeface="+mn-lt"/>
                      </a:endParaRPr>
                    </a:p>
                  </a:txBody>
                  <a:tcPr marL="68580" marR="68580" marT="0" marB="0" anchor="ctr">
                    <a:lnB>
                      <a:noFill/>
                    </a:lnB>
                    <a:solidFill>
                      <a:srgbClr val="7030A0"/>
                    </a:solidFill>
                  </a:tcPr>
                </a:tc>
                <a:tc hMerge="1">
                  <a:txBody>
                    <a:bodyPr/>
                    <a:lstStyle/>
                    <a:p>
                      <a:endParaRPr lang="zh-CN"/>
                    </a:p>
                  </a:txBody>
                  <a:tcPr marL="68580" marR="68580" marT="0" marB="0">
                    <a:lnB>
                      <a:noFill/>
                    </a:lnB>
                  </a:tcPr>
                </a:tc>
                <a:tc hMerge="1">
                  <a:txBody>
                    <a:bodyPr/>
                    <a:lstStyle/>
                    <a:p>
                      <a:endParaRPr lang="zh-CN"/>
                    </a:p>
                  </a:txBody>
                  <a:tcPr marL="68580" marR="68580" marT="0" marB="0">
                    <a:lnB>
                      <a:noFill/>
                    </a:lnB>
                  </a:tcPr>
                </a:tc>
                <a:tc hMerge="1">
                  <a:txBody>
                    <a:bodyPr/>
                    <a:lstStyle/>
                    <a:p>
                      <a:endParaRPr lang="zh-CN"/>
                    </a:p>
                  </a:txBody>
                  <a:tcPr marL="68580" marR="68580" marT="0" marB="0">
                    <a:lnB>
                      <a:noFill/>
                    </a:lnB>
                  </a:tcPr>
                </a:tc>
                <a:tc hMerge="1">
                  <a:txBody>
                    <a:bodyPr/>
                    <a:lstStyle/>
                    <a:p>
                      <a:endParaRPr lang="zh-CN"/>
                    </a:p>
                  </a:txBody>
                  <a:tcPr marL="68580" marR="68580" marT="0" marB="0">
                    <a:lnB>
                      <a:noFill/>
                    </a:lnB>
                  </a:tcPr>
                </a:tc>
                <a:extLst>
                  <a:ext uri="{0D108BD9-81ED-4DB2-BD59-A6C34878D82A}">
                    <a16:rowId xmlns:a16="http://schemas.microsoft.com/office/drawing/2014/main" val="10000"/>
                  </a:ext>
                </a:extLst>
              </a:tr>
              <a:tr h="504169">
                <a:tc>
                  <a:txBody>
                    <a:bodyPr/>
                    <a:lstStyle/>
                    <a:p>
                      <a:pPr algn="just" fontAlgn="ctr">
                        <a:lnSpc>
                          <a:spcPts val="1800"/>
                        </a:lnSpc>
                      </a:pPr>
                      <a:r>
                        <a:rPr lang="en-US" sz="1300" kern="0" dirty="0">
                          <a:effectLst/>
                          <a:latin typeface="+mn-lt"/>
                          <a:ea typeface="+mn-ea"/>
                          <a:cs typeface="+mn-ea"/>
                          <a:sym typeface="+mn-lt"/>
                        </a:rPr>
                        <a:t> </a:t>
                      </a:r>
                      <a:endParaRPr lang="zh-CN" sz="1300" kern="100" dirty="0">
                        <a:effectLst/>
                        <a:latin typeface="+mn-lt"/>
                        <a:ea typeface="+mn-ea"/>
                        <a:cs typeface="+mn-ea"/>
                        <a:sym typeface="+mn-lt"/>
                      </a:endParaRPr>
                    </a:p>
                  </a:txBody>
                  <a:tcPr marL="68580" marR="68580" marT="0" marB="0" anchor="ctr">
                    <a:lnL>
                      <a:noFill/>
                    </a:lnL>
                    <a:lnR>
                      <a:noFill/>
                    </a:lnR>
                    <a:lnT>
                      <a:noFill/>
                    </a:lnT>
                    <a:lnB>
                      <a:noFill/>
                    </a:lnB>
                    <a:lnTlToBr>
                      <a:noFill/>
                    </a:lnTlToBr>
                    <a:lnBlToTr>
                      <a:noFill/>
                    </a:lnBlToTr>
                    <a:solidFill>
                      <a:schemeClr val="bg1">
                        <a:lumMod val="95000"/>
                      </a:schemeClr>
                    </a:solidFill>
                  </a:tcPr>
                </a:tc>
                <a:tc>
                  <a:txBody>
                    <a:bodyPr/>
                    <a:lstStyle/>
                    <a:p>
                      <a:pPr algn="just" fontAlgn="ctr">
                        <a:lnSpc>
                          <a:spcPts val="1800"/>
                        </a:lnSpc>
                      </a:pPr>
                      <a:r>
                        <a:rPr lang="zh-CN" sz="1300" b="1" kern="0" dirty="0">
                          <a:effectLst/>
                          <a:latin typeface="+mn-lt"/>
                          <a:ea typeface="+mn-ea"/>
                          <a:cs typeface="+mn-ea"/>
                          <a:sym typeface="+mn-lt"/>
                        </a:rPr>
                        <a:t>债券</a:t>
                      </a:r>
                    </a:p>
                  </a:txBody>
                  <a:tcPr marL="68580" marR="68580" marT="0" marB="0" anchor="ctr">
                    <a:lnL>
                      <a:noFill/>
                    </a:lnL>
                    <a:lnR>
                      <a:noFill/>
                    </a:lnR>
                    <a:lnT>
                      <a:noFill/>
                    </a:lnT>
                    <a:lnB>
                      <a:noFill/>
                    </a:lnB>
                    <a:lnTlToBr>
                      <a:noFill/>
                    </a:lnTlToBr>
                    <a:lnBlToTr>
                      <a:noFill/>
                    </a:lnBlToTr>
                    <a:solidFill>
                      <a:schemeClr val="bg1">
                        <a:lumMod val="95000"/>
                      </a:schemeClr>
                    </a:solidFill>
                  </a:tcPr>
                </a:tc>
                <a:tc>
                  <a:txBody>
                    <a:bodyPr/>
                    <a:lstStyle/>
                    <a:p>
                      <a:pPr algn="just" fontAlgn="ctr">
                        <a:lnSpc>
                          <a:spcPts val="1800"/>
                        </a:lnSpc>
                      </a:pPr>
                      <a:r>
                        <a:rPr lang="zh-CN" altLang="en-US" sz="1300" b="1" kern="0" dirty="0">
                          <a:effectLst/>
                          <a:latin typeface="+mn-lt"/>
                          <a:ea typeface="+mn-ea"/>
                          <a:cs typeface="+mn-ea"/>
                          <a:sym typeface="+mn-lt"/>
                        </a:rPr>
                        <a:t>绝对收益策略</a:t>
                      </a:r>
                    </a:p>
                  </a:txBody>
                  <a:tcPr marL="68580" marR="68580" marT="0" marB="0" anchor="ctr">
                    <a:lnL>
                      <a:noFill/>
                    </a:lnL>
                    <a:lnR>
                      <a:noFill/>
                    </a:lnR>
                    <a:lnT>
                      <a:noFill/>
                    </a:lnT>
                    <a:lnB>
                      <a:noFill/>
                    </a:lnB>
                    <a:lnTlToBr>
                      <a:noFill/>
                    </a:lnTlToBr>
                    <a:lnBlToTr>
                      <a:noFill/>
                    </a:lnBlToTr>
                    <a:solidFill>
                      <a:schemeClr val="bg1">
                        <a:lumMod val="95000"/>
                      </a:schemeClr>
                    </a:solidFill>
                  </a:tcPr>
                </a:tc>
                <a:tc>
                  <a:txBody>
                    <a:bodyPr/>
                    <a:lstStyle/>
                    <a:p>
                      <a:pPr algn="just" fontAlgn="ctr">
                        <a:lnSpc>
                          <a:spcPts val="1800"/>
                        </a:lnSpc>
                      </a:pPr>
                      <a:r>
                        <a:rPr lang="zh-CN" sz="1300" b="1" kern="0" dirty="0">
                          <a:effectLst/>
                          <a:latin typeface="+mn-lt"/>
                          <a:ea typeface="+mn-ea"/>
                          <a:cs typeface="+mn-ea"/>
                          <a:sym typeface="+mn-lt"/>
                        </a:rPr>
                        <a:t>优先股</a:t>
                      </a:r>
                    </a:p>
                  </a:txBody>
                  <a:tcPr marL="68580" marR="68580" marT="0" marB="0" anchor="ctr">
                    <a:lnL>
                      <a:noFill/>
                    </a:lnL>
                    <a:lnR>
                      <a:noFill/>
                    </a:lnR>
                    <a:lnT>
                      <a:noFill/>
                    </a:lnT>
                    <a:lnB>
                      <a:noFill/>
                    </a:lnB>
                    <a:lnTlToBr>
                      <a:noFill/>
                    </a:lnTlToBr>
                    <a:lnBlToTr>
                      <a:noFill/>
                    </a:lnBlToTr>
                    <a:solidFill>
                      <a:schemeClr val="bg1">
                        <a:lumMod val="95000"/>
                      </a:schemeClr>
                    </a:solidFill>
                  </a:tcPr>
                </a:tc>
                <a:tc>
                  <a:txBody>
                    <a:bodyPr/>
                    <a:lstStyle/>
                    <a:p>
                      <a:pPr algn="just" fontAlgn="ctr">
                        <a:lnSpc>
                          <a:spcPts val="1800"/>
                        </a:lnSpc>
                      </a:pPr>
                      <a:r>
                        <a:rPr lang="zh-CN" sz="1300" b="1" kern="0" dirty="0">
                          <a:effectLst/>
                          <a:latin typeface="+mn-lt"/>
                          <a:ea typeface="+mn-ea"/>
                          <a:cs typeface="+mn-ea"/>
                          <a:sym typeface="+mn-lt"/>
                        </a:rPr>
                        <a:t>股票</a:t>
                      </a:r>
                    </a:p>
                  </a:txBody>
                  <a:tcPr marL="68580" marR="68580" marT="0" marB="0" anchor="ctr">
                    <a:lnL>
                      <a:noFill/>
                    </a:lnL>
                    <a:lnR>
                      <a:noFill/>
                    </a:lnR>
                    <a:lnT>
                      <a:noFill/>
                    </a:lnT>
                    <a:lnB>
                      <a:noFill/>
                    </a:lnB>
                    <a:lnTlToBr>
                      <a:noFill/>
                    </a:lnTlToBr>
                    <a:lnBlToTr>
                      <a:noFill/>
                    </a:lnBlToTr>
                    <a:solidFill>
                      <a:schemeClr val="bg1">
                        <a:lumMod val="95000"/>
                      </a:schemeClr>
                    </a:solidFill>
                  </a:tcPr>
                </a:tc>
                <a:extLst>
                  <a:ext uri="{0D108BD9-81ED-4DB2-BD59-A6C34878D82A}">
                    <a16:rowId xmlns:a16="http://schemas.microsoft.com/office/drawing/2014/main" val="10001"/>
                  </a:ext>
                </a:extLst>
              </a:tr>
              <a:tr h="252084">
                <a:tc>
                  <a:txBody>
                    <a:bodyPr/>
                    <a:lstStyle/>
                    <a:p>
                      <a:pPr algn="just" fontAlgn="ctr">
                        <a:lnSpc>
                          <a:spcPts val="1800"/>
                        </a:lnSpc>
                      </a:pPr>
                      <a:r>
                        <a:rPr lang="zh-CN" sz="1300" kern="100">
                          <a:effectLst/>
                          <a:latin typeface="+mn-lt"/>
                          <a:ea typeface="+mn-ea"/>
                          <a:cs typeface="+mn-ea"/>
                          <a:sym typeface="+mn-lt"/>
                        </a:rPr>
                        <a:t>债券</a:t>
                      </a:r>
                    </a:p>
                  </a:txBody>
                  <a:tcPr marL="68580" marR="68580" marT="0" marB="0" anchor="ctr">
                    <a:lnL>
                      <a:noFill/>
                    </a:lnL>
                    <a:lnR>
                      <a:noFill/>
                    </a:lnR>
                    <a:lnT>
                      <a:noFill/>
                    </a:lnT>
                    <a:lnB>
                      <a:noFill/>
                    </a:lnB>
                    <a:lnTlToBr>
                      <a:noFill/>
                    </a:lnTlToBr>
                    <a:lnBlToTr>
                      <a:noFill/>
                    </a:lnBlToTr>
                    <a:solidFill>
                      <a:schemeClr val="bg1">
                        <a:lumMod val="95000"/>
                      </a:schemeClr>
                    </a:solidFill>
                  </a:tcPr>
                </a:tc>
                <a:tc>
                  <a:txBody>
                    <a:bodyPr/>
                    <a:lstStyle/>
                    <a:p>
                      <a:pPr algn="ctr">
                        <a:lnSpc>
                          <a:spcPts val="1800"/>
                        </a:lnSpc>
                      </a:pPr>
                      <a:r>
                        <a:rPr lang="en-US" sz="1300" kern="0" dirty="0">
                          <a:effectLst/>
                          <a:latin typeface="+mn-lt"/>
                          <a:ea typeface="+mn-ea"/>
                          <a:cs typeface="+mn-ea"/>
                          <a:sym typeface="+mn-lt"/>
                        </a:rPr>
                        <a:t>-</a:t>
                      </a:r>
                      <a:endParaRPr lang="zh-CN" sz="1300" kern="100" dirty="0">
                        <a:effectLst/>
                        <a:latin typeface="+mn-lt"/>
                        <a:ea typeface="+mn-ea"/>
                        <a:cs typeface="+mn-ea"/>
                        <a:sym typeface="+mn-lt"/>
                      </a:endParaRPr>
                    </a:p>
                  </a:txBody>
                  <a:tcPr marL="68580" marR="68580" marT="0" marB="0" anchor="ctr">
                    <a:lnL>
                      <a:noFill/>
                    </a:lnL>
                    <a:lnR>
                      <a:noFill/>
                    </a:lnR>
                    <a:lnT>
                      <a:noFill/>
                    </a:lnT>
                    <a:lnB>
                      <a:noFill/>
                    </a:lnB>
                    <a:lnTlToBr>
                      <a:noFill/>
                    </a:lnTlToBr>
                    <a:lnBlToTr>
                      <a:noFill/>
                    </a:lnBlToTr>
                    <a:solidFill>
                      <a:schemeClr val="bg1">
                        <a:lumMod val="95000"/>
                      </a:schemeClr>
                    </a:solidFill>
                  </a:tcPr>
                </a:tc>
                <a:tc>
                  <a:txBody>
                    <a:bodyPr/>
                    <a:lstStyle/>
                    <a:p>
                      <a:pPr algn="ctr">
                        <a:lnSpc>
                          <a:spcPts val="1800"/>
                        </a:lnSpc>
                      </a:pPr>
                      <a:r>
                        <a:rPr lang="en-US" altLang="zh-CN" sz="1300" kern="100" dirty="0">
                          <a:effectLst/>
                          <a:latin typeface="+mn-lt"/>
                          <a:ea typeface="+mn-ea"/>
                          <a:cs typeface="+mn-ea"/>
                          <a:sym typeface="+mn-lt"/>
                        </a:rPr>
                        <a:t>-0.13</a:t>
                      </a:r>
                      <a:endParaRPr lang="zh-CN" sz="1300" kern="100" dirty="0">
                        <a:effectLst/>
                        <a:latin typeface="+mn-lt"/>
                        <a:ea typeface="+mn-ea"/>
                        <a:cs typeface="+mn-ea"/>
                        <a:sym typeface="+mn-lt"/>
                      </a:endParaRPr>
                    </a:p>
                  </a:txBody>
                  <a:tcPr marL="68580" marR="68580" marT="0" marB="0" anchor="ctr">
                    <a:lnL>
                      <a:noFill/>
                    </a:lnL>
                    <a:lnR>
                      <a:noFill/>
                    </a:lnR>
                    <a:lnT>
                      <a:noFill/>
                    </a:lnT>
                    <a:lnB>
                      <a:noFill/>
                    </a:lnB>
                    <a:lnTlToBr>
                      <a:noFill/>
                    </a:lnTlToBr>
                    <a:lnBlToTr>
                      <a:noFill/>
                    </a:lnBlToTr>
                    <a:solidFill>
                      <a:schemeClr val="bg1">
                        <a:lumMod val="95000"/>
                      </a:schemeClr>
                    </a:solidFill>
                  </a:tcPr>
                </a:tc>
                <a:tc>
                  <a:txBody>
                    <a:bodyPr/>
                    <a:lstStyle/>
                    <a:p>
                      <a:pPr algn="ctr">
                        <a:lnSpc>
                          <a:spcPts val="1800"/>
                        </a:lnSpc>
                      </a:pPr>
                      <a:r>
                        <a:rPr lang="en-US" sz="1300" kern="100" dirty="0">
                          <a:effectLst/>
                          <a:latin typeface="+mn-lt"/>
                          <a:ea typeface="+mn-ea"/>
                          <a:cs typeface="+mn-ea"/>
                          <a:sym typeface="+mn-lt"/>
                        </a:rPr>
                        <a:t>0</a:t>
                      </a:r>
                      <a:endParaRPr lang="zh-CN" sz="1300" kern="100" dirty="0">
                        <a:effectLst/>
                        <a:latin typeface="+mn-lt"/>
                        <a:ea typeface="+mn-ea"/>
                        <a:cs typeface="+mn-ea"/>
                        <a:sym typeface="+mn-lt"/>
                      </a:endParaRPr>
                    </a:p>
                  </a:txBody>
                  <a:tcPr marL="68580" marR="68580" marT="0" marB="0" anchor="ctr">
                    <a:lnL>
                      <a:noFill/>
                    </a:lnL>
                    <a:lnR>
                      <a:noFill/>
                    </a:lnR>
                    <a:lnT>
                      <a:noFill/>
                    </a:lnT>
                    <a:lnB>
                      <a:noFill/>
                    </a:lnB>
                    <a:lnTlToBr>
                      <a:noFill/>
                    </a:lnTlToBr>
                    <a:lnBlToTr>
                      <a:noFill/>
                    </a:lnBlToTr>
                    <a:solidFill>
                      <a:schemeClr val="bg1">
                        <a:lumMod val="95000"/>
                      </a:schemeClr>
                    </a:solidFill>
                  </a:tcPr>
                </a:tc>
                <a:tc>
                  <a:txBody>
                    <a:bodyPr/>
                    <a:lstStyle/>
                    <a:p>
                      <a:pPr algn="ctr">
                        <a:lnSpc>
                          <a:spcPts val="1800"/>
                        </a:lnSpc>
                      </a:pPr>
                      <a:r>
                        <a:rPr lang="en-US" altLang="zh-CN" sz="1300" kern="100" dirty="0">
                          <a:effectLst/>
                          <a:latin typeface="+mn-lt"/>
                          <a:ea typeface="+mn-ea"/>
                          <a:cs typeface="+mn-ea"/>
                          <a:sym typeface="+mn-lt"/>
                        </a:rPr>
                        <a:t>-0.22</a:t>
                      </a:r>
                      <a:endParaRPr lang="zh-CN" sz="1300" kern="100" dirty="0">
                        <a:effectLst/>
                        <a:latin typeface="+mn-lt"/>
                        <a:ea typeface="+mn-ea"/>
                        <a:cs typeface="+mn-ea"/>
                        <a:sym typeface="+mn-lt"/>
                      </a:endParaRPr>
                    </a:p>
                  </a:txBody>
                  <a:tcPr marL="68580" marR="68580" marT="0" marB="0" anchor="ctr">
                    <a:lnL>
                      <a:noFill/>
                    </a:lnL>
                    <a:lnR>
                      <a:noFill/>
                    </a:lnR>
                    <a:lnT>
                      <a:noFill/>
                    </a:lnT>
                    <a:lnB>
                      <a:noFill/>
                    </a:lnB>
                    <a:lnTlToBr>
                      <a:noFill/>
                    </a:lnTlToBr>
                    <a:lnBlToTr>
                      <a:noFill/>
                    </a:lnBlToTr>
                    <a:solidFill>
                      <a:schemeClr val="bg1">
                        <a:lumMod val="95000"/>
                      </a:schemeClr>
                    </a:solidFill>
                  </a:tcPr>
                </a:tc>
                <a:extLst>
                  <a:ext uri="{0D108BD9-81ED-4DB2-BD59-A6C34878D82A}">
                    <a16:rowId xmlns:a16="http://schemas.microsoft.com/office/drawing/2014/main" val="10002"/>
                  </a:ext>
                </a:extLst>
              </a:tr>
              <a:tr h="252084">
                <a:tc>
                  <a:txBody>
                    <a:bodyPr/>
                    <a:lstStyle/>
                    <a:p>
                      <a:pPr algn="just" fontAlgn="ctr">
                        <a:lnSpc>
                          <a:spcPts val="1800"/>
                        </a:lnSpc>
                      </a:pPr>
                      <a:r>
                        <a:rPr lang="zh-CN" altLang="en-US" sz="1300" kern="0" dirty="0">
                          <a:effectLst/>
                          <a:latin typeface="+mn-lt"/>
                          <a:ea typeface="+mn-ea"/>
                          <a:cs typeface="+mn-ea"/>
                          <a:sym typeface="+mn-lt"/>
                        </a:rPr>
                        <a:t>绝对收益策略</a:t>
                      </a:r>
                      <a:endParaRPr lang="zh-CN" sz="1300" kern="100" dirty="0">
                        <a:effectLst/>
                        <a:latin typeface="+mn-lt"/>
                        <a:ea typeface="+mn-ea"/>
                        <a:cs typeface="+mn-ea"/>
                        <a:sym typeface="+mn-lt"/>
                      </a:endParaRPr>
                    </a:p>
                  </a:txBody>
                  <a:tcPr marL="68580" marR="68580" marT="0" marB="0" anchor="ctr">
                    <a:lnL>
                      <a:noFill/>
                    </a:lnL>
                    <a:lnR>
                      <a:noFill/>
                    </a:lnR>
                    <a:lnT>
                      <a:noFill/>
                    </a:lnT>
                    <a:lnB>
                      <a:noFill/>
                    </a:lnB>
                    <a:lnTlToBr>
                      <a:noFill/>
                    </a:lnTlToBr>
                    <a:lnBlToTr>
                      <a:noFill/>
                    </a:lnBlToTr>
                    <a:solidFill>
                      <a:schemeClr val="bg1">
                        <a:lumMod val="95000"/>
                      </a:schemeClr>
                    </a:solidFill>
                  </a:tcPr>
                </a:tc>
                <a:tc>
                  <a:txBody>
                    <a:bodyPr/>
                    <a:lstStyle/>
                    <a:p>
                      <a:pPr marL="0" marR="0" indent="0" algn="ctr" defTabSz="914400" rtl="0" eaLnBrk="1" fontAlgn="auto" latinLnBrk="0" hangingPunct="1">
                        <a:lnSpc>
                          <a:spcPts val="1800"/>
                        </a:lnSpc>
                        <a:spcBef>
                          <a:spcPts val="0"/>
                        </a:spcBef>
                        <a:spcAft>
                          <a:spcPts val="0"/>
                        </a:spcAft>
                        <a:buClrTx/>
                        <a:buSzTx/>
                        <a:buFontTx/>
                        <a:buNone/>
                        <a:defRPr/>
                      </a:pPr>
                      <a:r>
                        <a:rPr lang="en-US" altLang="zh-CN" sz="1300" kern="100" dirty="0">
                          <a:effectLst/>
                          <a:latin typeface="+mn-lt"/>
                          <a:ea typeface="+mn-ea"/>
                          <a:cs typeface="+mn-ea"/>
                          <a:sym typeface="+mn-lt"/>
                        </a:rPr>
                        <a:t>-0.13</a:t>
                      </a:r>
                      <a:endParaRPr lang="zh-CN" altLang="zh-CN" sz="1300" kern="100" dirty="0">
                        <a:effectLst/>
                        <a:latin typeface="+mn-lt"/>
                        <a:ea typeface="+mn-ea"/>
                        <a:cs typeface="+mn-ea"/>
                        <a:sym typeface="+mn-lt"/>
                      </a:endParaRPr>
                    </a:p>
                  </a:txBody>
                  <a:tcPr marL="68580" marR="68580" marT="0" marB="0" anchor="ctr">
                    <a:lnL>
                      <a:noFill/>
                    </a:lnL>
                    <a:lnR>
                      <a:noFill/>
                    </a:lnR>
                    <a:lnT>
                      <a:noFill/>
                    </a:lnT>
                    <a:lnB>
                      <a:noFill/>
                    </a:lnB>
                    <a:lnTlToBr>
                      <a:noFill/>
                    </a:lnTlToBr>
                    <a:lnBlToTr>
                      <a:noFill/>
                    </a:lnBlToTr>
                    <a:solidFill>
                      <a:schemeClr val="bg1">
                        <a:lumMod val="95000"/>
                      </a:schemeClr>
                    </a:solidFill>
                  </a:tcPr>
                </a:tc>
                <a:tc>
                  <a:txBody>
                    <a:bodyPr/>
                    <a:lstStyle/>
                    <a:p>
                      <a:pPr algn="ctr">
                        <a:lnSpc>
                          <a:spcPts val="1800"/>
                        </a:lnSpc>
                      </a:pPr>
                      <a:r>
                        <a:rPr lang="en-US" sz="1300" kern="100" dirty="0">
                          <a:effectLst/>
                          <a:latin typeface="+mn-lt"/>
                          <a:ea typeface="+mn-ea"/>
                          <a:cs typeface="+mn-ea"/>
                          <a:sym typeface="+mn-lt"/>
                        </a:rPr>
                        <a:t>-</a:t>
                      </a:r>
                      <a:endParaRPr lang="zh-CN" sz="1300" kern="100" dirty="0">
                        <a:effectLst/>
                        <a:latin typeface="+mn-lt"/>
                        <a:ea typeface="+mn-ea"/>
                        <a:cs typeface="+mn-ea"/>
                        <a:sym typeface="+mn-lt"/>
                      </a:endParaRPr>
                    </a:p>
                  </a:txBody>
                  <a:tcPr marL="68580" marR="68580" marT="0" marB="0" anchor="ctr">
                    <a:lnL>
                      <a:noFill/>
                    </a:lnL>
                    <a:lnR>
                      <a:noFill/>
                    </a:lnR>
                    <a:lnT>
                      <a:noFill/>
                    </a:lnT>
                    <a:lnB>
                      <a:noFill/>
                    </a:lnB>
                    <a:lnTlToBr>
                      <a:noFill/>
                    </a:lnTlToBr>
                    <a:lnBlToTr>
                      <a:noFill/>
                    </a:lnBlToTr>
                    <a:solidFill>
                      <a:schemeClr val="bg1">
                        <a:lumMod val="95000"/>
                      </a:schemeClr>
                    </a:solidFill>
                  </a:tcPr>
                </a:tc>
                <a:tc>
                  <a:txBody>
                    <a:bodyPr/>
                    <a:lstStyle/>
                    <a:p>
                      <a:pPr algn="ctr">
                        <a:lnSpc>
                          <a:spcPts val="1800"/>
                        </a:lnSpc>
                      </a:pPr>
                      <a:r>
                        <a:rPr lang="en-US" sz="1300" kern="100" dirty="0">
                          <a:effectLst/>
                          <a:latin typeface="+mn-lt"/>
                          <a:ea typeface="+mn-ea"/>
                          <a:cs typeface="+mn-ea"/>
                          <a:sym typeface="+mn-lt"/>
                        </a:rPr>
                        <a:t>0</a:t>
                      </a:r>
                      <a:endParaRPr lang="zh-CN" sz="1300" kern="100" dirty="0">
                        <a:effectLst/>
                        <a:latin typeface="+mn-lt"/>
                        <a:ea typeface="+mn-ea"/>
                        <a:cs typeface="+mn-ea"/>
                        <a:sym typeface="+mn-lt"/>
                      </a:endParaRPr>
                    </a:p>
                  </a:txBody>
                  <a:tcPr marL="68580" marR="68580" marT="0" marB="0" anchor="ctr">
                    <a:lnL>
                      <a:noFill/>
                    </a:lnL>
                    <a:lnR>
                      <a:noFill/>
                    </a:lnR>
                    <a:lnT>
                      <a:noFill/>
                    </a:lnT>
                    <a:lnB>
                      <a:noFill/>
                    </a:lnB>
                    <a:lnTlToBr>
                      <a:noFill/>
                    </a:lnTlToBr>
                    <a:lnBlToTr>
                      <a:noFill/>
                    </a:lnBlToTr>
                    <a:solidFill>
                      <a:schemeClr val="bg1">
                        <a:lumMod val="95000"/>
                      </a:schemeClr>
                    </a:solidFill>
                  </a:tcPr>
                </a:tc>
                <a:tc>
                  <a:txBody>
                    <a:bodyPr/>
                    <a:lstStyle/>
                    <a:p>
                      <a:pPr algn="ctr">
                        <a:lnSpc>
                          <a:spcPts val="1800"/>
                        </a:lnSpc>
                      </a:pPr>
                      <a:r>
                        <a:rPr lang="en-US" sz="1300" kern="100" dirty="0">
                          <a:effectLst/>
                          <a:latin typeface="+mn-lt"/>
                          <a:ea typeface="+mn-ea"/>
                          <a:cs typeface="+mn-ea"/>
                          <a:sym typeface="+mn-lt"/>
                        </a:rPr>
                        <a:t>0.30</a:t>
                      </a:r>
                      <a:endParaRPr lang="zh-CN" sz="1300" kern="100" dirty="0">
                        <a:effectLst/>
                        <a:latin typeface="+mn-lt"/>
                        <a:ea typeface="+mn-ea"/>
                        <a:cs typeface="+mn-ea"/>
                        <a:sym typeface="+mn-lt"/>
                      </a:endParaRPr>
                    </a:p>
                  </a:txBody>
                  <a:tcPr marL="68580" marR="68580" marT="0" marB="0" anchor="ctr">
                    <a:lnL>
                      <a:noFill/>
                    </a:lnL>
                    <a:lnR>
                      <a:noFill/>
                    </a:lnR>
                    <a:lnT>
                      <a:noFill/>
                    </a:lnT>
                    <a:lnB>
                      <a:noFill/>
                    </a:lnB>
                    <a:lnTlToBr>
                      <a:noFill/>
                    </a:lnTlToBr>
                    <a:lnBlToTr>
                      <a:noFill/>
                    </a:lnBlToTr>
                    <a:solidFill>
                      <a:schemeClr val="bg1">
                        <a:lumMod val="95000"/>
                      </a:schemeClr>
                    </a:solidFill>
                  </a:tcPr>
                </a:tc>
                <a:extLst>
                  <a:ext uri="{0D108BD9-81ED-4DB2-BD59-A6C34878D82A}">
                    <a16:rowId xmlns:a16="http://schemas.microsoft.com/office/drawing/2014/main" val="10003"/>
                  </a:ext>
                </a:extLst>
              </a:tr>
              <a:tr h="252084">
                <a:tc>
                  <a:txBody>
                    <a:bodyPr/>
                    <a:lstStyle/>
                    <a:p>
                      <a:pPr algn="just" fontAlgn="ctr">
                        <a:lnSpc>
                          <a:spcPts val="1800"/>
                        </a:lnSpc>
                      </a:pPr>
                      <a:r>
                        <a:rPr lang="zh-CN" sz="1300" kern="100" dirty="0">
                          <a:effectLst/>
                          <a:latin typeface="+mn-lt"/>
                          <a:ea typeface="+mn-ea"/>
                          <a:cs typeface="+mn-ea"/>
                          <a:sym typeface="+mn-lt"/>
                        </a:rPr>
                        <a:t>优先股</a:t>
                      </a:r>
                    </a:p>
                  </a:txBody>
                  <a:tcPr marL="68580" marR="68580" marT="0" marB="0" anchor="ctr">
                    <a:lnL>
                      <a:noFill/>
                    </a:lnL>
                    <a:lnR>
                      <a:noFill/>
                    </a:lnR>
                    <a:lnT>
                      <a:noFill/>
                    </a:lnT>
                    <a:lnB>
                      <a:noFill/>
                    </a:lnB>
                    <a:lnTlToBr>
                      <a:noFill/>
                    </a:lnTlToBr>
                    <a:lnBlToTr>
                      <a:noFill/>
                    </a:lnBlToTr>
                    <a:solidFill>
                      <a:schemeClr val="bg1">
                        <a:lumMod val="95000"/>
                      </a:schemeClr>
                    </a:solidFill>
                  </a:tcPr>
                </a:tc>
                <a:tc>
                  <a:txBody>
                    <a:bodyPr/>
                    <a:lstStyle/>
                    <a:p>
                      <a:pPr algn="ctr">
                        <a:lnSpc>
                          <a:spcPts val="1800"/>
                        </a:lnSpc>
                      </a:pPr>
                      <a:r>
                        <a:rPr lang="en-US" sz="1300" kern="100" dirty="0">
                          <a:effectLst/>
                          <a:latin typeface="+mn-lt"/>
                          <a:ea typeface="+mn-ea"/>
                          <a:cs typeface="+mn-ea"/>
                          <a:sym typeface="+mn-lt"/>
                        </a:rPr>
                        <a:t>0</a:t>
                      </a:r>
                      <a:endParaRPr lang="zh-CN" sz="1300" kern="100" dirty="0">
                        <a:effectLst/>
                        <a:latin typeface="+mn-lt"/>
                        <a:ea typeface="+mn-ea"/>
                        <a:cs typeface="+mn-ea"/>
                        <a:sym typeface="+mn-lt"/>
                      </a:endParaRPr>
                    </a:p>
                  </a:txBody>
                  <a:tcPr marL="68580" marR="68580" marT="0" marB="0" anchor="ctr">
                    <a:lnL>
                      <a:noFill/>
                    </a:lnL>
                    <a:lnR>
                      <a:noFill/>
                    </a:lnR>
                    <a:lnT>
                      <a:noFill/>
                    </a:lnT>
                    <a:lnB>
                      <a:noFill/>
                    </a:lnB>
                    <a:lnTlToBr>
                      <a:noFill/>
                    </a:lnTlToBr>
                    <a:lnBlToTr>
                      <a:noFill/>
                    </a:lnBlToTr>
                    <a:solidFill>
                      <a:schemeClr val="bg1">
                        <a:lumMod val="95000"/>
                      </a:schemeClr>
                    </a:solidFill>
                  </a:tcPr>
                </a:tc>
                <a:tc>
                  <a:txBody>
                    <a:bodyPr/>
                    <a:lstStyle/>
                    <a:p>
                      <a:pPr algn="ctr">
                        <a:lnSpc>
                          <a:spcPts val="1800"/>
                        </a:lnSpc>
                      </a:pPr>
                      <a:r>
                        <a:rPr lang="en-US" sz="1300" kern="100" dirty="0">
                          <a:effectLst/>
                          <a:latin typeface="+mn-lt"/>
                          <a:ea typeface="+mn-ea"/>
                          <a:cs typeface="+mn-ea"/>
                          <a:sym typeface="+mn-lt"/>
                        </a:rPr>
                        <a:t>0</a:t>
                      </a:r>
                      <a:endParaRPr lang="zh-CN" sz="1300" kern="100" dirty="0">
                        <a:effectLst/>
                        <a:latin typeface="+mn-lt"/>
                        <a:ea typeface="+mn-ea"/>
                        <a:cs typeface="+mn-ea"/>
                        <a:sym typeface="+mn-lt"/>
                      </a:endParaRPr>
                    </a:p>
                  </a:txBody>
                  <a:tcPr marL="68580" marR="68580" marT="0" marB="0" anchor="ctr">
                    <a:lnL>
                      <a:noFill/>
                    </a:lnL>
                    <a:lnR>
                      <a:noFill/>
                    </a:lnR>
                    <a:lnT>
                      <a:noFill/>
                    </a:lnT>
                    <a:lnB>
                      <a:noFill/>
                    </a:lnB>
                    <a:lnTlToBr>
                      <a:noFill/>
                    </a:lnTlToBr>
                    <a:lnBlToTr>
                      <a:noFill/>
                    </a:lnBlToTr>
                    <a:solidFill>
                      <a:schemeClr val="bg1">
                        <a:lumMod val="95000"/>
                      </a:schemeClr>
                    </a:solidFill>
                  </a:tcPr>
                </a:tc>
                <a:tc>
                  <a:txBody>
                    <a:bodyPr/>
                    <a:lstStyle/>
                    <a:p>
                      <a:pPr algn="ctr">
                        <a:lnSpc>
                          <a:spcPts val="1800"/>
                        </a:lnSpc>
                      </a:pPr>
                      <a:r>
                        <a:rPr lang="en-US" sz="1300" kern="100" dirty="0">
                          <a:effectLst/>
                          <a:latin typeface="+mn-lt"/>
                          <a:ea typeface="+mn-ea"/>
                          <a:cs typeface="+mn-ea"/>
                          <a:sym typeface="+mn-lt"/>
                        </a:rPr>
                        <a:t>-</a:t>
                      </a:r>
                      <a:endParaRPr lang="zh-CN" sz="1300" kern="100" dirty="0">
                        <a:effectLst/>
                        <a:latin typeface="+mn-lt"/>
                        <a:ea typeface="+mn-ea"/>
                        <a:cs typeface="+mn-ea"/>
                        <a:sym typeface="+mn-lt"/>
                      </a:endParaRPr>
                    </a:p>
                  </a:txBody>
                  <a:tcPr marL="68580" marR="68580" marT="0" marB="0" anchor="ctr">
                    <a:lnL>
                      <a:noFill/>
                    </a:lnL>
                    <a:lnR>
                      <a:noFill/>
                    </a:lnR>
                    <a:lnT>
                      <a:noFill/>
                    </a:lnT>
                    <a:lnB>
                      <a:noFill/>
                    </a:lnB>
                    <a:lnTlToBr>
                      <a:noFill/>
                    </a:lnTlToBr>
                    <a:lnBlToTr>
                      <a:noFill/>
                    </a:lnBlToTr>
                    <a:solidFill>
                      <a:schemeClr val="bg1">
                        <a:lumMod val="95000"/>
                      </a:schemeClr>
                    </a:solidFill>
                  </a:tcPr>
                </a:tc>
                <a:tc>
                  <a:txBody>
                    <a:bodyPr/>
                    <a:lstStyle/>
                    <a:p>
                      <a:pPr algn="ctr">
                        <a:lnSpc>
                          <a:spcPts val="1800"/>
                        </a:lnSpc>
                      </a:pPr>
                      <a:r>
                        <a:rPr lang="en-US" sz="1300" kern="100" dirty="0">
                          <a:effectLst/>
                          <a:latin typeface="+mn-lt"/>
                          <a:ea typeface="+mn-ea"/>
                          <a:cs typeface="+mn-ea"/>
                          <a:sym typeface="+mn-lt"/>
                        </a:rPr>
                        <a:t>0</a:t>
                      </a:r>
                      <a:endParaRPr lang="zh-CN" sz="1300" kern="100" dirty="0">
                        <a:effectLst/>
                        <a:latin typeface="+mn-lt"/>
                        <a:ea typeface="+mn-ea"/>
                        <a:cs typeface="+mn-ea"/>
                        <a:sym typeface="+mn-lt"/>
                      </a:endParaRPr>
                    </a:p>
                  </a:txBody>
                  <a:tcPr marL="68580" marR="68580" marT="0" marB="0" anchor="ctr">
                    <a:lnL>
                      <a:noFill/>
                    </a:lnL>
                    <a:lnR>
                      <a:noFill/>
                    </a:lnR>
                    <a:lnT>
                      <a:noFill/>
                    </a:lnT>
                    <a:lnB>
                      <a:noFill/>
                    </a:lnB>
                    <a:lnTlToBr>
                      <a:noFill/>
                    </a:lnTlToBr>
                    <a:lnBlToTr>
                      <a:noFill/>
                    </a:lnBlToTr>
                    <a:solidFill>
                      <a:schemeClr val="bg1">
                        <a:lumMod val="95000"/>
                      </a:schemeClr>
                    </a:solidFill>
                  </a:tcPr>
                </a:tc>
                <a:extLst>
                  <a:ext uri="{0D108BD9-81ED-4DB2-BD59-A6C34878D82A}">
                    <a16:rowId xmlns:a16="http://schemas.microsoft.com/office/drawing/2014/main" val="10004"/>
                  </a:ext>
                </a:extLst>
              </a:tr>
              <a:tr h="252084">
                <a:tc>
                  <a:txBody>
                    <a:bodyPr/>
                    <a:lstStyle/>
                    <a:p>
                      <a:pPr algn="just" fontAlgn="ctr">
                        <a:lnSpc>
                          <a:spcPts val="1800"/>
                        </a:lnSpc>
                      </a:pPr>
                      <a:r>
                        <a:rPr lang="zh-CN" sz="1300" kern="100" dirty="0">
                          <a:effectLst/>
                          <a:latin typeface="+mn-lt"/>
                          <a:ea typeface="+mn-ea"/>
                          <a:cs typeface="+mn-ea"/>
                          <a:sym typeface="+mn-lt"/>
                        </a:rPr>
                        <a:t>股票</a:t>
                      </a:r>
                    </a:p>
                  </a:txBody>
                  <a:tcPr marL="68580" marR="68580" marT="0" marB="0" anchor="ctr">
                    <a:lnL>
                      <a:noFill/>
                    </a:lnL>
                    <a:lnR>
                      <a:noFill/>
                    </a:lnR>
                    <a:lnT>
                      <a:noFill/>
                    </a:lnT>
                    <a:lnB>
                      <a:noFill/>
                    </a:lnB>
                    <a:lnTlToBr>
                      <a:noFill/>
                    </a:lnTlToBr>
                    <a:lnBlToTr>
                      <a:noFill/>
                    </a:lnBlToTr>
                    <a:solidFill>
                      <a:schemeClr val="bg1">
                        <a:lumMod val="95000"/>
                      </a:schemeClr>
                    </a:solidFill>
                  </a:tcPr>
                </a:tc>
                <a:tc>
                  <a:txBody>
                    <a:bodyPr/>
                    <a:lstStyle/>
                    <a:p>
                      <a:pPr algn="ctr">
                        <a:lnSpc>
                          <a:spcPts val="1800"/>
                        </a:lnSpc>
                      </a:pPr>
                      <a:r>
                        <a:rPr lang="en-US" altLang="zh-CN" sz="1300" kern="100" dirty="0">
                          <a:effectLst/>
                          <a:latin typeface="+mn-lt"/>
                          <a:ea typeface="+mn-ea"/>
                          <a:cs typeface="+mn-ea"/>
                          <a:sym typeface="+mn-lt"/>
                        </a:rPr>
                        <a:t>-0.22</a:t>
                      </a:r>
                      <a:endParaRPr lang="zh-CN" altLang="zh-CN" sz="1300" kern="100" dirty="0">
                        <a:effectLst/>
                        <a:latin typeface="+mn-lt"/>
                        <a:ea typeface="+mn-ea"/>
                        <a:cs typeface="+mn-ea"/>
                        <a:sym typeface="+mn-lt"/>
                      </a:endParaRPr>
                    </a:p>
                  </a:txBody>
                  <a:tcPr marL="68580" marR="68580" marT="0" marB="0" anchor="ctr">
                    <a:lnL>
                      <a:noFill/>
                    </a:lnL>
                    <a:lnR>
                      <a:noFill/>
                    </a:lnR>
                    <a:lnT>
                      <a:noFill/>
                    </a:lnT>
                    <a:lnB>
                      <a:noFill/>
                    </a:lnB>
                    <a:lnTlToBr>
                      <a:noFill/>
                    </a:lnTlToBr>
                    <a:lnBlToTr>
                      <a:noFill/>
                    </a:lnBlToTr>
                    <a:solidFill>
                      <a:schemeClr val="bg1">
                        <a:lumMod val="95000"/>
                      </a:schemeClr>
                    </a:solidFill>
                  </a:tcPr>
                </a:tc>
                <a:tc>
                  <a:txBody>
                    <a:bodyPr/>
                    <a:lstStyle/>
                    <a:p>
                      <a:pPr algn="ctr">
                        <a:lnSpc>
                          <a:spcPts val="1800"/>
                        </a:lnSpc>
                      </a:pPr>
                      <a:r>
                        <a:rPr lang="en-US" sz="1300" kern="100" dirty="0">
                          <a:effectLst/>
                          <a:latin typeface="+mn-lt"/>
                          <a:ea typeface="+mn-ea"/>
                          <a:cs typeface="+mn-ea"/>
                          <a:sym typeface="+mn-lt"/>
                        </a:rPr>
                        <a:t>0.30</a:t>
                      </a:r>
                      <a:endParaRPr lang="zh-CN" sz="1300" kern="100" dirty="0">
                        <a:effectLst/>
                        <a:latin typeface="+mn-lt"/>
                        <a:ea typeface="+mn-ea"/>
                        <a:cs typeface="+mn-ea"/>
                        <a:sym typeface="+mn-lt"/>
                      </a:endParaRPr>
                    </a:p>
                  </a:txBody>
                  <a:tcPr marL="68580" marR="68580" marT="0" marB="0" anchor="ctr">
                    <a:lnL>
                      <a:noFill/>
                    </a:lnL>
                    <a:lnR>
                      <a:noFill/>
                    </a:lnR>
                    <a:lnT>
                      <a:noFill/>
                    </a:lnT>
                    <a:lnB>
                      <a:noFill/>
                    </a:lnB>
                    <a:lnTlToBr>
                      <a:noFill/>
                    </a:lnTlToBr>
                    <a:lnBlToTr>
                      <a:noFill/>
                    </a:lnBlToTr>
                    <a:solidFill>
                      <a:schemeClr val="bg1">
                        <a:lumMod val="95000"/>
                      </a:schemeClr>
                    </a:solidFill>
                  </a:tcPr>
                </a:tc>
                <a:tc>
                  <a:txBody>
                    <a:bodyPr/>
                    <a:lstStyle/>
                    <a:p>
                      <a:pPr algn="ctr">
                        <a:lnSpc>
                          <a:spcPts val="1800"/>
                        </a:lnSpc>
                      </a:pPr>
                      <a:r>
                        <a:rPr lang="en-US" sz="1300" kern="100" dirty="0">
                          <a:effectLst/>
                          <a:latin typeface="+mn-lt"/>
                          <a:ea typeface="+mn-ea"/>
                          <a:cs typeface="+mn-ea"/>
                          <a:sym typeface="+mn-lt"/>
                        </a:rPr>
                        <a:t>0</a:t>
                      </a:r>
                      <a:endParaRPr lang="zh-CN" sz="1300" kern="100" dirty="0">
                        <a:effectLst/>
                        <a:latin typeface="+mn-lt"/>
                        <a:ea typeface="+mn-ea"/>
                        <a:cs typeface="+mn-ea"/>
                        <a:sym typeface="+mn-lt"/>
                      </a:endParaRPr>
                    </a:p>
                  </a:txBody>
                  <a:tcPr marL="68580" marR="68580" marT="0" marB="0" anchor="ctr">
                    <a:lnL>
                      <a:noFill/>
                    </a:lnL>
                    <a:lnR>
                      <a:noFill/>
                    </a:lnR>
                    <a:lnT>
                      <a:noFill/>
                    </a:lnT>
                    <a:lnB>
                      <a:noFill/>
                    </a:lnB>
                    <a:lnTlToBr>
                      <a:noFill/>
                    </a:lnTlToBr>
                    <a:lnBlToTr>
                      <a:noFill/>
                    </a:lnBlToTr>
                    <a:solidFill>
                      <a:schemeClr val="bg1">
                        <a:lumMod val="95000"/>
                      </a:schemeClr>
                    </a:solidFill>
                  </a:tcPr>
                </a:tc>
                <a:tc>
                  <a:txBody>
                    <a:bodyPr/>
                    <a:lstStyle/>
                    <a:p>
                      <a:pPr algn="ctr">
                        <a:lnSpc>
                          <a:spcPts val="1800"/>
                        </a:lnSpc>
                      </a:pPr>
                      <a:r>
                        <a:rPr lang="en-US" sz="1300" kern="100" dirty="0">
                          <a:effectLst/>
                          <a:latin typeface="+mn-lt"/>
                          <a:ea typeface="+mn-ea"/>
                          <a:cs typeface="+mn-ea"/>
                          <a:sym typeface="+mn-lt"/>
                        </a:rPr>
                        <a:t>-</a:t>
                      </a:r>
                      <a:endParaRPr lang="zh-CN" sz="1300" kern="100" dirty="0">
                        <a:effectLst/>
                        <a:latin typeface="+mn-lt"/>
                        <a:ea typeface="+mn-ea"/>
                        <a:cs typeface="+mn-ea"/>
                        <a:sym typeface="+mn-lt"/>
                      </a:endParaRPr>
                    </a:p>
                  </a:txBody>
                  <a:tcPr marL="68580" marR="68580" marT="0" marB="0" anchor="ctr">
                    <a:lnL>
                      <a:noFill/>
                    </a:lnL>
                    <a:lnR>
                      <a:noFill/>
                    </a:lnR>
                    <a:lnT>
                      <a:noFill/>
                    </a:lnT>
                    <a:lnB>
                      <a:noFill/>
                    </a:lnB>
                    <a:lnTlToBr>
                      <a:noFill/>
                    </a:lnTlToBr>
                    <a:lnBlToTr>
                      <a:noFill/>
                    </a:lnBlToTr>
                    <a:solidFill>
                      <a:schemeClr val="bg1">
                        <a:lumMod val="95000"/>
                      </a:schemeClr>
                    </a:solidFill>
                  </a:tcPr>
                </a:tc>
                <a:extLst>
                  <a:ext uri="{0D108BD9-81ED-4DB2-BD59-A6C34878D82A}">
                    <a16:rowId xmlns:a16="http://schemas.microsoft.com/office/drawing/2014/main" val="10005"/>
                  </a:ext>
                </a:extLst>
              </a:tr>
            </a:tbl>
          </a:graphicData>
        </a:graphic>
      </p:graphicFrame>
      <p:sp>
        <p:nvSpPr>
          <p:cNvPr id="3" name="文本框 2"/>
          <p:cNvSpPr txBox="1"/>
          <p:nvPr/>
        </p:nvSpPr>
        <p:spPr>
          <a:xfrm>
            <a:off x="7642267" y="5768268"/>
            <a:ext cx="4151798" cy="400110"/>
          </a:xfrm>
          <a:prstGeom prst="rect">
            <a:avLst/>
          </a:prstGeom>
          <a:noFill/>
        </p:spPr>
        <p:txBody>
          <a:bodyPr wrap="square" rtlCol="0">
            <a:spAutoFit/>
          </a:bodyPr>
          <a:lstStyle/>
          <a:p>
            <a:r>
              <a:rPr lang="zh-CN" altLang="en-US" sz="1000" dirty="0">
                <a:cs typeface="+mn-ea"/>
                <a:sym typeface="+mn-lt"/>
              </a:rPr>
              <a:t>注：本页展示内容系理想状态下，对具体策略执行的理论性表述，并非对实际收益、实际执行效果的承诺或保证，具体请见文末“免责申明”。</a:t>
            </a:r>
          </a:p>
        </p:txBody>
      </p:sp>
      <p:graphicFrame>
        <p:nvGraphicFramePr>
          <p:cNvPr id="7" name="表格 6"/>
          <p:cNvGraphicFramePr>
            <a:graphicFrameLocks noGrp="1"/>
          </p:cNvGraphicFramePr>
          <p:nvPr>
            <p:custDataLst>
              <p:tags r:id="rId2"/>
            </p:custDataLst>
          </p:nvPr>
        </p:nvGraphicFramePr>
        <p:xfrm>
          <a:off x="7642267" y="4000956"/>
          <a:ext cx="4252593" cy="1674855"/>
        </p:xfrm>
        <a:graphic>
          <a:graphicData uri="http://schemas.openxmlformats.org/drawingml/2006/table">
            <a:tbl>
              <a:tblPr/>
              <a:tblGrid>
                <a:gridCol w="1217295">
                  <a:extLst>
                    <a:ext uri="{9D8B030D-6E8A-4147-A177-3AD203B41FA5}">
                      <a16:colId xmlns:a16="http://schemas.microsoft.com/office/drawing/2014/main" val="20000"/>
                    </a:ext>
                  </a:extLst>
                </a:gridCol>
                <a:gridCol w="820121">
                  <a:extLst>
                    <a:ext uri="{9D8B030D-6E8A-4147-A177-3AD203B41FA5}">
                      <a16:colId xmlns:a16="http://schemas.microsoft.com/office/drawing/2014/main" val="20001"/>
                    </a:ext>
                  </a:extLst>
                </a:gridCol>
                <a:gridCol w="820436">
                  <a:extLst>
                    <a:ext uri="{9D8B030D-6E8A-4147-A177-3AD203B41FA5}">
                      <a16:colId xmlns:a16="http://schemas.microsoft.com/office/drawing/2014/main" val="20002"/>
                    </a:ext>
                  </a:extLst>
                </a:gridCol>
                <a:gridCol w="1394741">
                  <a:extLst>
                    <a:ext uri="{9D8B030D-6E8A-4147-A177-3AD203B41FA5}">
                      <a16:colId xmlns:a16="http://schemas.microsoft.com/office/drawing/2014/main" val="20003"/>
                    </a:ext>
                  </a:extLst>
                </a:gridCol>
              </a:tblGrid>
              <a:tr h="279091">
                <a:tc gridSpan="4">
                  <a:txBody>
                    <a:bodyPr/>
                    <a:lstStyle/>
                    <a:p>
                      <a:pPr algn="ctr" rtl="0" fontAlgn="ctr"/>
                      <a:r>
                        <a:rPr lang="zh-CN" altLang="en-US" sz="1300" b="1" i="0" u="none" strike="noStrike" dirty="0">
                          <a:solidFill>
                            <a:srgbClr val="FFFFFF"/>
                          </a:solidFill>
                          <a:effectLst/>
                          <a:latin typeface="微软雅黑" panose="020B0503020204020204" pitchFamily="34" charset="-122"/>
                          <a:ea typeface="微软雅黑" panose="020B0503020204020204" pitchFamily="34" charset="-122"/>
                        </a:rPr>
                        <a:t>单一资产最大回撤影响</a:t>
                      </a:r>
                    </a:p>
                  </a:txBody>
                  <a:tcPr marL="4763" marR="4763" marT="4763" marB="0" anchor="ctr">
                    <a:lnL>
                      <a:noFill/>
                    </a:lnL>
                    <a:lnR>
                      <a:noFill/>
                    </a:lnR>
                    <a:lnT>
                      <a:noFill/>
                    </a:lnT>
                    <a:lnB>
                      <a:noFill/>
                    </a:lnB>
                    <a:solidFill>
                      <a:srgbClr val="7030A0"/>
                    </a:solidFill>
                  </a:tcPr>
                </a:tc>
                <a:tc hMerge="1">
                  <a:txBody>
                    <a:bodyPr/>
                    <a:lstStyle/>
                    <a:p>
                      <a:endParaRPr lang="zh-CN"/>
                    </a:p>
                  </a:txBody>
                  <a:tcPr/>
                </a:tc>
                <a:tc hMerge="1">
                  <a:txBody>
                    <a:bodyPr/>
                    <a:lstStyle/>
                    <a:p>
                      <a:endParaRPr lang="zh-CN"/>
                    </a:p>
                  </a:txBody>
                  <a:tcPr/>
                </a:tc>
                <a:tc hMerge="1">
                  <a:txBody>
                    <a:bodyPr/>
                    <a:lstStyle/>
                    <a:p>
                      <a:endParaRPr lang="zh-CN"/>
                    </a:p>
                  </a:txBody>
                  <a:tcPr/>
                </a:tc>
                <a:extLst>
                  <a:ext uri="{0D108BD9-81ED-4DB2-BD59-A6C34878D82A}">
                    <a16:rowId xmlns:a16="http://schemas.microsoft.com/office/drawing/2014/main" val="10000"/>
                  </a:ext>
                </a:extLst>
              </a:tr>
              <a:tr h="279091">
                <a:tc>
                  <a:txBody>
                    <a:bodyPr/>
                    <a:lstStyle/>
                    <a:p>
                      <a:pPr algn="l" rtl="0" fontAlgn="ctr"/>
                      <a:r>
                        <a:rPr lang="zh-CN" altLang="en-US" sz="1300" b="1" i="0" u="none" strike="noStrike">
                          <a:solidFill>
                            <a:srgbClr val="000000"/>
                          </a:solidFill>
                          <a:effectLst/>
                          <a:latin typeface="微软雅黑" panose="020B0503020204020204" pitchFamily="34" charset="-122"/>
                          <a:ea typeface="微软雅黑" panose="020B0503020204020204" pitchFamily="34" charset="-122"/>
                        </a:rPr>
                        <a:t>　</a:t>
                      </a:r>
                    </a:p>
                  </a:txBody>
                  <a:tcPr marL="4763" marR="4763" marT="4763" marB="0" anchor="ctr">
                    <a:lnL>
                      <a:noFill/>
                    </a:lnL>
                    <a:lnR>
                      <a:noFill/>
                    </a:lnR>
                    <a:lnT>
                      <a:noFill/>
                    </a:lnT>
                    <a:lnB>
                      <a:noFill/>
                    </a:lnB>
                    <a:solidFill>
                      <a:schemeClr val="bg1">
                        <a:lumMod val="95000"/>
                      </a:schemeClr>
                    </a:solidFill>
                  </a:tcPr>
                </a:tc>
                <a:tc>
                  <a:txBody>
                    <a:bodyPr/>
                    <a:lstStyle/>
                    <a:p>
                      <a:pPr algn="ctr" rtl="0" fontAlgn="ctr"/>
                      <a:r>
                        <a:rPr lang="zh-CN" altLang="en-US" sz="1300" b="1" i="0" u="none" strike="noStrike">
                          <a:solidFill>
                            <a:srgbClr val="000000"/>
                          </a:solidFill>
                          <a:effectLst/>
                          <a:latin typeface="微软雅黑" panose="020B0503020204020204" pitchFamily="34" charset="-122"/>
                          <a:ea typeface="微软雅黑" panose="020B0503020204020204" pitchFamily="34" charset="-122"/>
                        </a:rPr>
                        <a:t>配置比例</a:t>
                      </a:r>
                    </a:p>
                  </a:txBody>
                  <a:tcPr marL="4763" marR="4763" marT="4763" marB="0" anchor="ctr">
                    <a:lnL>
                      <a:noFill/>
                    </a:lnL>
                    <a:lnR>
                      <a:noFill/>
                    </a:lnR>
                    <a:lnT>
                      <a:noFill/>
                    </a:lnT>
                    <a:lnB>
                      <a:noFill/>
                    </a:lnB>
                    <a:solidFill>
                      <a:schemeClr val="bg1">
                        <a:lumMod val="95000"/>
                      </a:schemeClr>
                    </a:solidFill>
                  </a:tcPr>
                </a:tc>
                <a:tc>
                  <a:txBody>
                    <a:bodyPr/>
                    <a:lstStyle/>
                    <a:p>
                      <a:pPr algn="ctr" rtl="0" fontAlgn="ctr"/>
                      <a:r>
                        <a:rPr lang="zh-CN" altLang="en-US" sz="1300" b="1" i="0" u="none" strike="noStrike">
                          <a:solidFill>
                            <a:srgbClr val="000000"/>
                          </a:solidFill>
                          <a:effectLst/>
                          <a:latin typeface="微软雅黑" panose="020B0503020204020204" pitchFamily="34" charset="-122"/>
                          <a:ea typeface="微软雅黑" panose="020B0503020204020204" pitchFamily="34" charset="-122"/>
                        </a:rPr>
                        <a:t>最大回撤</a:t>
                      </a:r>
                    </a:p>
                  </a:txBody>
                  <a:tcPr marL="4763" marR="4763" marT="4763" marB="0" anchor="ctr">
                    <a:lnL>
                      <a:noFill/>
                    </a:lnL>
                    <a:lnR>
                      <a:noFill/>
                    </a:lnR>
                    <a:lnT>
                      <a:noFill/>
                    </a:lnT>
                    <a:lnB>
                      <a:noFill/>
                    </a:lnB>
                    <a:solidFill>
                      <a:schemeClr val="bg1">
                        <a:lumMod val="95000"/>
                      </a:schemeClr>
                    </a:solidFill>
                  </a:tcPr>
                </a:tc>
                <a:tc>
                  <a:txBody>
                    <a:bodyPr/>
                    <a:lstStyle/>
                    <a:p>
                      <a:pPr algn="ctr" rtl="0" fontAlgn="ctr"/>
                      <a:r>
                        <a:rPr lang="zh-CN" altLang="en-US" sz="1300" b="1" i="0" u="none" strike="noStrike">
                          <a:solidFill>
                            <a:srgbClr val="000000"/>
                          </a:solidFill>
                          <a:effectLst/>
                          <a:latin typeface="微软雅黑" panose="020B0503020204020204" pitchFamily="34" charset="-122"/>
                          <a:ea typeface="微软雅黑" panose="020B0503020204020204" pitchFamily="34" charset="-122"/>
                        </a:rPr>
                        <a:t>对组合回撤影响</a:t>
                      </a:r>
                    </a:p>
                  </a:txBody>
                  <a:tcPr marL="4763" marR="4763" marT="4763" marB="0" anchor="ctr">
                    <a:lnL>
                      <a:noFill/>
                    </a:lnL>
                    <a:lnR>
                      <a:noFill/>
                    </a:lnR>
                    <a:lnT>
                      <a:noFill/>
                    </a:lnT>
                    <a:lnB>
                      <a:noFill/>
                    </a:lnB>
                    <a:solidFill>
                      <a:schemeClr val="bg1">
                        <a:lumMod val="95000"/>
                      </a:schemeClr>
                    </a:solidFill>
                  </a:tcPr>
                </a:tc>
                <a:extLst>
                  <a:ext uri="{0D108BD9-81ED-4DB2-BD59-A6C34878D82A}">
                    <a16:rowId xmlns:a16="http://schemas.microsoft.com/office/drawing/2014/main" val="10001"/>
                  </a:ext>
                </a:extLst>
              </a:tr>
              <a:tr h="279400">
                <a:tc>
                  <a:txBody>
                    <a:bodyPr/>
                    <a:lstStyle/>
                    <a:p>
                      <a:pPr algn="l" rtl="0" fontAlgn="ctr"/>
                      <a:r>
                        <a:rPr lang="zh-CN" altLang="en-US" sz="1300" b="1" i="0" u="none" strike="noStrike">
                          <a:solidFill>
                            <a:srgbClr val="000000"/>
                          </a:solidFill>
                          <a:effectLst/>
                          <a:latin typeface="微软雅黑" panose="020B0503020204020204" pitchFamily="34" charset="-122"/>
                          <a:ea typeface="微软雅黑" panose="020B0503020204020204" pitchFamily="34" charset="-122"/>
                        </a:rPr>
                        <a:t>债券</a:t>
                      </a:r>
                    </a:p>
                  </a:txBody>
                  <a:tcPr marL="4763" marR="4763" marT="4763" marB="0" anchor="ctr">
                    <a:lnL>
                      <a:noFill/>
                    </a:lnL>
                    <a:lnR>
                      <a:noFill/>
                    </a:lnR>
                    <a:lnT>
                      <a:noFill/>
                    </a:lnT>
                    <a:lnB>
                      <a:noFill/>
                    </a:lnB>
                    <a:solidFill>
                      <a:schemeClr val="bg1">
                        <a:lumMod val="95000"/>
                      </a:schemeClr>
                    </a:solidFill>
                  </a:tcPr>
                </a:tc>
                <a:tc>
                  <a:txBody>
                    <a:bodyPr/>
                    <a:lstStyle/>
                    <a:p>
                      <a:pPr algn="ctr" rtl="0" fontAlgn="ctr"/>
                      <a:r>
                        <a:rPr lang="en-US" altLang="zh-CN" sz="1300" b="0" i="0" u="none" strike="noStrike">
                          <a:solidFill>
                            <a:srgbClr val="000000"/>
                          </a:solidFill>
                          <a:effectLst/>
                          <a:latin typeface="Arial" panose="020B0604020202020204" pitchFamily="34" charset="0"/>
                          <a:ea typeface="等线" panose="02010600030101010101" pitchFamily="2" charset="-122"/>
                        </a:rPr>
                        <a:t>60%</a:t>
                      </a:r>
                    </a:p>
                  </a:txBody>
                  <a:tcPr marL="4763" marR="4763" marT="4763" marB="0" anchor="ctr">
                    <a:lnL>
                      <a:noFill/>
                    </a:lnL>
                    <a:lnR>
                      <a:noFill/>
                    </a:lnR>
                    <a:lnT>
                      <a:noFill/>
                    </a:lnT>
                    <a:lnB>
                      <a:noFill/>
                    </a:lnB>
                    <a:solidFill>
                      <a:schemeClr val="bg1">
                        <a:lumMod val="95000"/>
                      </a:schemeClr>
                    </a:solidFill>
                  </a:tcPr>
                </a:tc>
                <a:tc>
                  <a:txBody>
                    <a:bodyPr/>
                    <a:lstStyle/>
                    <a:p>
                      <a:pPr algn="ctr" rtl="0" fontAlgn="ctr"/>
                      <a:r>
                        <a:rPr lang="en-US" altLang="zh-CN" sz="1300" b="0" i="0" u="none" strike="noStrike">
                          <a:solidFill>
                            <a:srgbClr val="000000"/>
                          </a:solidFill>
                          <a:effectLst/>
                          <a:latin typeface="Arial" panose="020B0604020202020204" pitchFamily="34" charset="0"/>
                          <a:ea typeface="等线" panose="02010600030101010101" pitchFamily="2" charset="-122"/>
                        </a:rPr>
                        <a:t>0.88%</a:t>
                      </a:r>
                    </a:p>
                  </a:txBody>
                  <a:tcPr marL="4763" marR="4763" marT="4763" marB="0" anchor="ctr">
                    <a:lnL>
                      <a:noFill/>
                    </a:lnL>
                    <a:lnR>
                      <a:noFill/>
                    </a:lnR>
                    <a:lnT>
                      <a:noFill/>
                    </a:lnT>
                    <a:lnB>
                      <a:noFill/>
                    </a:lnB>
                    <a:solidFill>
                      <a:schemeClr val="bg1">
                        <a:lumMod val="95000"/>
                      </a:schemeClr>
                    </a:solidFill>
                  </a:tcPr>
                </a:tc>
                <a:tc>
                  <a:txBody>
                    <a:bodyPr/>
                    <a:lstStyle/>
                    <a:p>
                      <a:pPr algn="ctr" rtl="0" fontAlgn="ctr"/>
                      <a:r>
                        <a:rPr lang="en-US" altLang="zh-CN" sz="1300" b="0" i="0" u="none" strike="noStrike">
                          <a:solidFill>
                            <a:srgbClr val="000000"/>
                          </a:solidFill>
                          <a:effectLst/>
                          <a:latin typeface="Arial" panose="020B0604020202020204" pitchFamily="34" charset="0"/>
                          <a:ea typeface="等线" panose="02010600030101010101" pitchFamily="2" charset="-122"/>
                        </a:rPr>
                        <a:t>0.53%</a:t>
                      </a:r>
                    </a:p>
                  </a:txBody>
                  <a:tcPr marL="4763" marR="4763" marT="4763" marB="0" anchor="ctr">
                    <a:lnL>
                      <a:noFill/>
                    </a:lnL>
                    <a:lnR>
                      <a:noFill/>
                    </a:lnR>
                    <a:lnT>
                      <a:noFill/>
                    </a:lnT>
                    <a:lnB>
                      <a:noFill/>
                    </a:lnB>
                    <a:solidFill>
                      <a:schemeClr val="bg1">
                        <a:lumMod val="95000"/>
                      </a:schemeClr>
                    </a:solidFill>
                  </a:tcPr>
                </a:tc>
                <a:extLst>
                  <a:ext uri="{0D108BD9-81ED-4DB2-BD59-A6C34878D82A}">
                    <a16:rowId xmlns:a16="http://schemas.microsoft.com/office/drawing/2014/main" val="10002"/>
                  </a:ext>
                </a:extLst>
              </a:tr>
              <a:tr h="279091">
                <a:tc>
                  <a:txBody>
                    <a:bodyPr/>
                    <a:lstStyle/>
                    <a:p>
                      <a:pPr algn="l" rtl="0" fontAlgn="ctr"/>
                      <a:r>
                        <a:rPr lang="zh-CN" altLang="en-US" sz="1300" b="1" i="0" u="none" strike="noStrike">
                          <a:solidFill>
                            <a:srgbClr val="000000"/>
                          </a:solidFill>
                          <a:effectLst/>
                          <a:latin typeface="微软雅黑" panose="020B0503020204020204" pitchFamily="34" charset="-122"/>
                          <a:ea typeface="微软雅黑" panose="020B0503020204020204" pitchFamily="34" charset="-122"/>
                        </a:rPr>
                        <a:t>绝对收益策略</a:t>
                      </a:r>
                    </a:p>
                  </a:txBody>
                  <a:tcPr marL="4763" marR="4763" marT="4763" marB="0" anchor="ctr">
                    <a:lnL>
                      <a:noFill/>
                    </a:lnL>
                    <a:lnR>
                      <a:noFill/>
                    </a:lnR>
                    <a:lnT>
                      <a:noFill/>
                    </a:lnT>
                    <a:lnB>
                      <a:noFill/>
                    </a:lnB>
                    <a:solidFill>
                      <a:schemeClr val="bg1">
                        <a:lumMod val="95000"/>
                      </a:schemeClr>
                    </a:solidFill>
                  </a:tcPr>
                </a:tc>
                <a:tc>
                  <a:txBody>
                    <a:bodyPr/>
                    <a:lstStyle/>
                    <a:p>
                      <a:pPr algn="ctr" rtl="0" fontAlgn="ctr"/>
                      <a:r>
                        <a:rPr lang="en-US" altLang="zh-CN" sz="1300" b="0" i="0" u="none" strike="noStrike">
                          <a:solidFill>
                            <a:srgbClr val="000000"/>
                          </a:solidFill>
                          <a:effectLst/>
                          <a:latin typeface="Arial" panose="020B0604020202020204" pitchFamily="34" charset="0"/>
                          <a:ea typeface="等线" panose="02010600030101010101" pitchFamily="2" charset="-122"/>
                        </a:rPr>
                        <a:t>15%</a:t>
                      </a:r>
                    </a:p>
                  </a:txBody>
                  <a:tcPr marL="4763" marR="4763" marT="4763" marB="0" anchor="ctr">
                    <a:lnL>
                      <a:noFill/>
                    </a:lnL>
                    <a:lnR>
                      <a:noFill/>
                    </a:lnR>
                    <a:lnT>
                      <a:noFill/>
                    </a:lnT>
                    <a:lnB>
                      <a:noFill/>
                    </a:lnB>
                    <a:solidFill>
                      <a:schemeClr val="bg1">
                        <a:lumMod val="95000"/>
                      </a:schemeClr>
                    </a:solidFill>
                  </a:tcPr>
                </a:tc>
                <a:tc>
                  <a:txBody>
                    <a:bodyPr/>
                    <a:lstStyle/>
                    <a:p>
                      <a:pPr algn="ctr" rtl="0" fontAlgn="ctr"/>
                      <a:r>
                        <a:rPr lang="en-US" altLang="zh-CN" sz="1300" b="0" i="0" u="none" strike="noStrike">
                          <a:solidFill>
                            <a:srgbClr val="000000"/>
                          </a:solidFill>
                          <a:effectLst/>
                          <a:latin typeface="Arial" panose="020B0604020202020204" pitchFamily="34" charset="0"/>
                          <a:ea typeface="等线" panose="02010600030101010101" pitchFamily="2" charset="-122"/>
                        </a:rPr>
                        <a:t>3.50%</a:t>
                      </a:r>
                    </a:p>
                  </a:txBody>
                  <a:tcPr marL="4763" marR="4763" marT="4763" marB="0" anchor="ctr">
                    <a:lnL>
                      <a:noFill/>
                    </a:lnL>
                    <a:lnR>
                      <a:noFill/>
                    </a:lnR>
                    <a:lnT>
                      <a:noFill/>
                    </a:lnT>
                    <a:lnB>
                      <a:noFill/>
                    </a:lnB>
                    <a:solidFill>
                      <a:schemeClr val="bg1">
                        <a:lumMod val="95000"/>
                      </a:schemeClr>
                    </a:solidFill>
                  </a:tcPr>
                </a:tc>
                <a:tc>
                  <a:txBody>
                    <a:bodyPr/>
                    <a:lstStyle/>
                    <a:p>
                      <a:pPr algn="ctr" rtl="0" fontAlgn="ctr"/>
                      <a:r>
                        <a:rPr lang="en-US" altLang="zh-CN" sz="1300" b="0" i="0" u="none" strike="noStrike">
                          <a:solidFill>
                            <a:srgbClr val="000000"/>
                          </a:solidFill>
                          <a:effectLst/>
                          <a:latin typeface="Arial" panose="020B0604020202020204" pitchFamily="34" charset="0"/>
                          <a:ea typeface="等线" panose="02010600030101010101" pitchFamily="2" charset="-122"/>
                        </a:rPr>
                        <a:t>0.53%</a:t>
                      </a:r>
                    </a:p>
                  </a:txBody>
                  <a:tcPr marL="4763" marR="4763" marT="4763" marB="0" anchor="ctr">
                    <a:lnL>
                      <a:noFill/>
                    </a:lnL>
                    <a:lnR>
                      <a:noFill/>
                    </a:lnR>
                    <a:lnT>
                      <a:noFill/>
                    </a:lnT>
                    <a:lnB>
                      <a:noFill/>
                    </a:lnB>
                    <a:solidFill>
                      <a:schemeClr val="bg1">
                        <a:lumMod val="95000"/>
                      </a:schemeClr>
                    </a:solidFill>
                  </a:tcPr>
                </a:tc>
                <a:extLst>
                  <a:ext uri="{0D108BD9-81ED-4DB2-BD59-A6C34878D82A}">
                    <a16:rowId xmlns:a16="http://schemas.microsoft.com/office/drawing/2014/main" val="10003"/>
                  </a:ext>
                </a:extLst>
              </a:tr>
              <a:tr h="279091">
                <a:tc>
                  <a:txBody>
                    <a:bodyPr/>
                    <a:lstStyle/>
                    <a:p>
                      <a:pPr algn="l" rtl="0" fontAlgn="ctr"/>
                      <a:r>
                        <a:rPr lang="zh-CN" altLang="en-US" sz="1300" b="1" i="0" u="none" strike="noStrike">
                          <a:solidFill>
                            <a:srgbClr val="000000"/>
                          </a:solidFill>
                          <a:effectLst/>
                          <a:latin typeface="微软雅黑" panose="020B0503020204020204" pitchFamily="34" charset="-122"/>
                          <a:ea typeface="微软雅黑" panose="020B0503020204020204" pitchFamily="34" charset="-122"/>
                        </a:rPr>
                        <a:t>优先股</a:t>
                      </a:r>
                    </a:p>
                  </a:txBody>
                  <a:tcPr marL="4763" marR="4763" marT="4763" marB="0" anchor="ctr">
                    <a:lnL>
                      <a:noFill/>
                    </a:lnL>
                    <a:lnR>
                      <a:noFill/>
                    </a:lnR>
                    <a:lnT>
                      <a:noFill/>
                    </a:lnT>
                    <a:lnB>
                      <a:noFill/>
                    </a:lnB>
                    <a:solidFill>
                      <a:schemeClr val="bg1">
                        <a:lumMod val="95000"/>
                      </a:schemeClr>
                    </a:solidFill>
                  </a:tcPr>
                </a:tc>
                <a:tc>
                  <a:txBody>
                    <a:bodyPr/>
                    <a:lstStyle/>
                    <a:p>
                      <a:pPr algn="ctr" rtl="0" fontAlgn="ctr"/>
                      <a:r>
                        <a:rPr lang="en-US" altLang="zh-CN" sz="1300" b="0" i="0" u="none" strike="noStrike">
                          <a:solidFill>
                            <a:srgbClr val="000000"/>
                          </a:solidFill>
                          <a:effectLst/>
                          <a:latin typeface="Arial" panose="020B0604020202020204" pitchFamily="34" charset="0"/>
                          <a:ea typeface="等线" panose="02010600030101010101" pitchFamily="2" charset="-122"/>
                        </a:rPr>
                        <a:t>5%</a:t>
                      </a:r>
                    </a:p>
                  </a:txBody>
                  <a:tcPr marL="4763" marR="4763" marT="4763" marB="0" anchor="ctr">
                    <a:lnL>
                      <a:noFill/>
                    </a:lnL>
                    <a:lnR>
                      <a:noFill/>
                    </a:lnR>
                    <a:lnT>
                      <a:noFill/>
                    </a:lnT>
                    <a:lnB>
                      <a:noFill/>
                    </a:lnB>
                    <a:solidFill>
                      <a:schemeClr val="bg1">
                        <a:lumMod val="95000"/>
                      </a:schemeClr>
                    </a:solidFill>
                  </a:tcPr>
                </a:tc>
                <a:tc>
                  <a:txBody>
                    <a:bodyPr/>
                    <a:lstStyle/>
                    <a:p>
                      <a:pPr algn="ctr" rtl="0" fontAlgn="ctr"/>
                      <a:r>
                        <a:rPr lang="en-US" altLang="zh-CN" sz="1300" b="0" i="0" u="none" strike="noStrike">
                          <a:solidFill>
                            <a:srgbClr val="000000"/>
                          </a:solidFill>
                          <a:effectLst/>
                          <a:latin typeface="Arial" panose="020B0604020202020204" pitchFamily="34" charset="0"/>
                          <a:ea typeface="等线" panose="02010600030101010101" pitchFamily="2" charset="-122"/>
                        </a:rPr>
                        <a:t>0%</a:t>
                      </a:r>
                    </a:p>
                  </a:txBody>
                  <a:tcPr marL="4763" marR="4763" marT="4763" marB="0" anchor="ctr">
                    <a:lnL>
                      <a:noFill/>
                    </a:lnL>
                    <a:lnR>
                      <a:noFill/>
                    </a:lnR>
                    <a:lnT>
                      <a:noFill/>
                    </a:lnT>
                    <a:lnB>
                      <a:noFill/>
                    </a:lnB>
                    <a:solidFill>
                      <a:schemeClr val="bg1">
                        <a:lumMod val="95000"/>
                      </a:schemeClr>
                    </a:solidFill>
                  </a:tcPr>
                </a:tc>
                <a:tc>
                  <a:txBody>
                    <a:bodyPr/>
                    <a:lstStyle/>
                    <a:p>
                      <a:pPr algn="ctr" rtl="0" fontAlgn="ctr"/>
                      <a:r>
                        <a:rPr lang="en-US" altLang="zh-CN" sz="1300" b="0" i="0" u="none" strike="noStrike">
                          <a:solidFill>
                            <a:srgbClr val="000000"/>
                          </a:solidFill>
                          <a:effectLst/>
                          <a:latin typeface="Arial" panose="020B0604020202020204" pitchFamily="34" charset="0"/>
                          <a:ea typeface="等线" panose="02010600030101010101" pitchFamily="2" charset="-122"/>
                        </a:rPr>
                        <a:t>0.00%</a:t>
                      </a:r>
                    </a:p>
                  </a:txBody>
                  <a:tcPr marL="4763" marR="4763" marT="4763" marB="0" anchor="ctr">
                    <a:lnL>
                      <a:noFill/>
                    </a:lnL>
                    <a:lnR>
                      <a:noFill/>
                    </a:lnR>
                    <a:lnT>
                      <a:noFill/>
                    </a:lnT>
                    <a:lnB>
                      <a:noFill/>
                    </a:lnB>
                    <a:solidFill>
                      <a:schemeClr val="bg1">
                        <a:lumMod val="95000"/>
                      </a:schemeClr>
                    </a:solidFill>
                  </a:tcPr>
                </a:tc>
                <a:extLst>
                  <a:ext uri="{0D108BD9-81ED-4DB2-BD59-A6C34878D82A}">
                    <a16:rowId xmlns:a16="http://schemas.microsoft.com/office/drawing/2014/main" val="10004"/>
                  </a:ext>
                </a:extLst>
              </a:tr>
              <a:tr h="279091">
                <a:tc>
                  <a:txBody>
                    <a:bodyPr/>
                    <a:lstStyle/>
                    <a:p>
                      <a:pPr algn="l" rtl="0" fontAlgn="ctr"/>
                      <a:r>
                        <a:rPr lang="zh-CN" altLang="en-US" sz="1300" b="1" i="0" u="none" strike="noStrike">
                          <a:solidFill>
                            <a:srgbClr val="000000"/>
                          </a:solidFill>
                          <a:effectLst/>
                          <a:latin typeface="微软雅黑" panose="020B0503020204020204" pitchFamily="34" charset="-122"/>
                          <a:ea typeface="微软雅黑" panose="020B0503020204020204" pitchFamily="34" charset="-122"/>
                        </a:rPr>
                        <a:t>股票</a:t>
                      </a:r>
                    </a:p>
                  </a:txBody>
                  <a:tcPr marL="4763" marR="4763" marT="4763" marB="0" anchor="ctr">
                    <a:lnL>
                      <a:noFill/>
                    </a:lnL>
                    <a:lnR>
                      <a:noFill/>
                    </a:lnR>
                    <a:lnT>
                      <a:noFill/>
                    </a:lnT>
                    <a:lnB>
                      <a:noFill/>
                    </a:lnB>
                    <a:solidFill>
                      <a:schemeClr val="bg1">
                        <a:lumMod val="95000"/>
                      </a:schemeClr>
                    </a:solidFill>
                  </a:tcPr>
                </a:tc>
                <a:tc>
                  <a:txBody>
                    <a:bodyPr/>
                    <a:lstStyle/>
                    <a:p>
                      <a:pPr algn="ctr" rtl="0" fontAlgn="ctr"/>
                      <a:r>
                        <a:rPr lang="en-US" altLang="zh-CN" sz="1300" b="0" i="0" u="none" strike="noStrike">
                          <a:solidFill>
                            <a:srgbClr val="000000"/>
                          </a:solidFill>
                          <a:effectLst/>
                          <a:latin typeface="Arial" panose="020B0604020202020204" pitchFamily="34" charset="0"/>
                          <a:ea typeface="等线" panose="02010600030101010101" pitchFamily="2" charset="-122"/>
                        </a:rPr>
                        <a:t>20%</a:t>
                      </a:r>
                    </a:p>
                  </a:txBody>
                  <a:tcPr marL="4763" marR="4763" marT="4763" marB="0" anchor="ctr">
                    <a:lnL>
                      <a:noFill/>
                    </a:lnL>
                    <a:lnR>
                      <a:noFill/>
                    </a:lnR>
                    <a:lnT>
                      <a:noFill/>
                    </a:lnT>
                    <a:lnB>
                      <a:noFill/>
                    </a:lnB>
                    <a:solidFill>
                      <a:schemeClr val="bg1">
                        <a:lumMod val="95000"/>
                      </a:schemeClr>
                    </a:solidFill>
                  </a:tcPr>
                </a:tc>
                <a:tc>
                  <a:txBody>
                    <a:bodyPr/>
                    <a:lstStyle/>
                    <a:p>
                      <a:pPr algn="ctr" rtl="0" fontAlgn="ctr"/>
                      <a:r>
                        <a:rPr lang="en-US" altLang="zh-CN" sz="1300" b="0" i="0" u="none" strike="noStrike">
                          <a:solidFill>
                            <a:srgbClr val="000000"/>
                          </a:solidFill>
                          <a:effectLst/>
                          <a:latin typeface="Arial" panose="020B0604020202020204" pitchFamily="34" charset="0"/>
                          <a:ea typeface="等线" panose="02010600030101010101" pitchFamily="2" charset="-122"/>
                        </a:rPr>
                        <a:t>20%</a:t>
                      </a:r>
                    </a:p>
                  </a:txBody>
                  <a:tcPr marL="4763" marR="4763" marT="4763" marB="0" anchor="ctr">
                    <a:lnL>
                      <a:noFill/>
                    </a:lnL>
                    <a:lnR>
                      <a:noFill/>
                    </a:lnR>
                    <a:lnT>
                      <a:noFill/>
                    </a:lnT>
                    <a:lnB>
                      <a:noFill/>
                    </a:lnB>
                    <a:solidFill>
                      <a:schemeClr val="bg1">
                        <a:lumMod val="95000"/>
                      </a:schemeClr>
                    </a:solidFill>
                  </a:tcPr>
                </a:tc>
                <a:tc>
                  <a:txBody>
                    <a:bodyPr/>
                    <a:lstStyle/>
                    <a:p>
                      <a:pPr algn="ctr" rtl="0" fontAlgn="ctr"/>
                      <a:r>
                        <a:rPr lang="en-US" altLang="zh-CN" sz="1300" b="0" i="0" u="none" strike="noStrike" dirty="0">
                          <a:solidFill>
                            <a:srgbClr val="000000"/>
                          </a:solidFill>
                          <a:effectLst/>
                          <a:latin typeface="Arial" panose="020B0604020202020204" pitchFamily="34" charset="0"/>
                          <a:ea typeface="等线" panose="02010600030101010101" pitchFamily="2" charset="-122"/>
                        </a:rPr>
                        <a:t>4.00%</a:t>
                      </a:r>
                    </a:p>
                  </a:txBody>
                  <a:tcPr marL="4763" marR="4763" marT="4763" marB="0" anchor="ctr">
                    <a:lnL>
                      <a:noFill/>
                    </a:lnL>
                    <a:lnR>
                      <a:noFill/>
                    </a:lnR>
                    <a:lnT>
                      <a:noFill/>
                    </a:lnT>
                    <a:lnB>
                      <a:noFill/>
                    </a:lnB>
                    <a:solidFill>
                      <a:schemeClr val="bg1">
                        <a:lumMod val="95000"/>
                      </a:schemeClr>
                    </a:solidFill>
                  </a:tcPr>
                </a:tc>
                <a:extLst>
                  <a:ext uri="{0D108BD9-81ED-4DB2-BD59-A6C34878D82A}">
                    <a16:rowId xmlns:a16="http://schemas.microsoft.com/office/drawing/2014/main" val="10005"/>
                  </a:ext>
                </a:extLst>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368C4812-8D48-44BD-B731-0F50B67ABC3C}"/>
              </a:ext>
            </a:extLst>
          </p:cNvPr>
          <p:cNvSpPr>
            <a:spLocks noGrp="1"/>
          </p:cNvSpPr>
          <p:nvPr>
            <p:ph type="sldNum" sz="quarter" idx="10"/>
          </p:nvPr>
        </p:nvSpPr>
        <p:spPr/>
        <p:txBody>
          <a:bodyPr/>
          <a:lstStyle/>
          <a:p>
            <a:pPr>
              <a:defRPr/>
            </a:pPr>
            <a:fld id="{67025381-B7F7-4DFD-A5AF-1FFF34357F98}" type="slidenum">
              <a:rPr lang="en-US" altLang="en-US" smtClean="0"/>
              <a:t>7</a:t>
            </a:fld>
            <a:endParaRPr lang="en-US" altLang="en-US"/>
          </a:p>
        </p:txBody>
      </p:sp>
      <p:pic>
        <p:nvPicPr>
          <p:cNvPr id="9" name="内容占位符 8">
            <a:extLst>
              <a:ext uri="{FF2B5EF4-FFF2-40B4-BE49-F238E27FC236}">
                <a16:creationId xmlns:a16="http://schemas.microsoft.com/office/drawing/2014/main" id="{88504DFD-78C8-4C81-A108-3304F7AD1B00}"/>
              </a:ext>
            </a:extLst>
          </p:cNvPr>
          <p:cNvPicPr>
            <a:picLocks noGrp="1" noChangeAspect="1"/>
          </p:cNvPicPr>
          <p:nvPr>
            <p:ph idx="1"/>
          </p:nvPr>
        </p:nvPicPr>
        <p:blipFill>
          <a:blip r:embed="rId2"/>
          <a:stretch>
            <a:fillRect/>
          </a:stretch>
        </p:blipFill>
        <p:spPr>
          <a:xfrm>
            <a:off x="835025" y="1947069"/>
            <a:ext cx="10172700" cy="3609975"/>
          </a:xfrm>
        </p:spPr>
      </p:pic>
      <p:sp>
        <p:nvSpPr>
          <p:cNvPr id="6" name="标题 3">
            <a:extLst>
              <a:ext uri="{FF2B5EF4-FFF2-40B4-BE49-F238E27FC236}">
                <a16:creationId xmlns:a16="http://schemas.microsoft.com/office/drawing/2014/main" id="{BADCB5B6-0F76-4994-9307-19D7A5764500}"/>
              </a:ext>
            </a:extLst>
          </p:cNvPr>
          <p:cNvSpPr txBox="1">
            <a:spLocks/>
          </p:cNvSpPr>
          <p:nvPr/>
        </p:nvSpPr>
        <p:spPr>
          <a:xfrm>
            <a:off x="600875" y="714803"/>
            <a:ext cx="10098914" cy="55551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i="0" kern="1200">
                <a:solidFill>
                  <a:schemeClr val="tx1"/>
                </a:solidFill>
                <a:latin typeface="+mj-lt"/>
                <a:ea typeface="+mj-ea"/>
                <a:cs typeface="+mj-cs"/>
              </a:defRPr>
            </a:lvl1pPr>
          </a:lstStyle>
          <a:p>
            <a:r>
              <a:rPr lang="en-US" altLang="zh-CN" sz="2800" b="1" dirty="0">
                <a:solidFill>
                  <a:srgbClr val="7030A0"/>
                </a:solidFill>
                <a:latin typeface="微软雅黑" panose="020B0503020204020204" pitchFamily="34" charset="-122"/>
                <a:ea typeface="微软雅黑" panose="020B0503020204020204" pitchFamily="34" charset="-122"/>
              </a:rPr>
              <a:t>2.5 </a:t>
            </a:r>
            <a:r>
              <a:rPr lang="zh-CN" altLang="en-US" sz="2800" b="1" dirty="0">
                <a:solidFill>
                  <a:srgbClr val="7030A0"/>
                </a:solidFill>
                <a:latin typeface="微软雅黑" panose="020B0503020204020204" pitchFamily="34" charset="-122"/>
                <a:ea typeface="微软雅黑" panose="020B0503020204020204" pitchFamily="34" charset="-122"/>
              </a:rPr>
              <a:t>投资策略及业绩比较基准测算说明</a:t>
            </a:r>
          </a:p>
        </p:txBody>
      </p:sp>
      <p:sp>
        <p:nvSpPr>
          <p:cNvPr id="7" name="矩形 6">
            <a:extLst>
              <a:ext uri="{FF2B5EF4-FFF2-40B4-BE49-F238E27FC236}">
                <a16:creationId xmlns:a16="http://schemas.microsoft.com/office/drawing/2014/main" id="{F2818B2F-A652-4C02-A5AC-185315833879}"/>
              </a:ext>
            </a:extLst>
          </p:cNvPr>
          <p:cNvSpPr/>
          <p:nvPr/>
        </p:nvSpPr>
        <p:spPr>
          <a:xfrm>
            <a:off x="387526" y="671269"/>
            <a:ext cx="213349" cy="556229"/>
          </a:xfrm>
          <a:prstGeom prst="rect">
            <a:avLst/>
          </a:prstGeom>
          <a:solidFill>
            <a:srgbClr val="6A1586"/>
          </a:solidFill>
          <a:ln>
            <a:noFill/>
          </a:ln>
          <a:effectLst>
            <a:outerShdw blurRad="63500" algn="ctr" rotWithShape="0">
              <a:prstClr val="black">
                <a:alpha val="40000"/>
              </a:prstClr>
            </a:outerShdw>
          </a:effectLst>
        </p:spPr>
        <p:txBody>
          <a:bodyPr vert="horz" wrap="square" lIns="121920" tIns="60960" rIns="121920" bIns="60960" numCol="1" anchor="t" anchorCtr="0" compatLnSpc="1"/>
          <a:lstStyle/>
          <a:p>
            <a:endParaRPr lang="zh-CN" altLang="en-US" sz="2400">
              <a:solidFill>
                <a:srgbClr val="000000"/>
              </a:solidFill>
              <a:latin typeface="Arial" panose="020B0604020202020204"/>
              <a:ea typeface="微软雅黑" panose="020B0503020204020204" charset="-122"/>
              <a:sym typeface="+mn-lt"/>
            </a:endParaRPr>
          </a:p>
        </p:txBody>
      </p:sp>
      <p:graphicFrame>
        <p:nvGraphicFramePr>
          <p:cNvPr id="4" name="表格 4">
            <a:extLst>
              <a:ext uri="{FF2B5EF4-FFF2-40B4-BE49-F238E27FC236}">
                <a16:creationId xmlns:a16="http://schemas.microsoft.com/office/drawing/2014/main" id="{E3D4A4D6-E9D4-42E8-B188-43E31D7A404B}"/>
              </a:ext>
            </a:extLst>
          </p:cNvPr>
          <p:cNvGraphicFramePr>
            <a:graphicFrameLocks noGrp="1"/>
          </p:cNvGraphicFramePr>
          <p:nvPr>
            <p:extLst>
              <p:ext uri="{D42A27DB-BD31-4B8C-83A1-F6EECF244321}">
                <p14:modId xmlns:p14="http://schemas.microsoft.com/office/powerpoint/2010/main" val="4265468695"/>
              </p:ext>
            </p:extLst>
          </p:nvPr>
        </p:nvGraphicFramePr>
        <p:xfrm>
          <a:off x="758296" y="1506696"/>
          <a:ext cx="10503262" cy="5039360"/>
        </p:xfrm>
        <a:graphic>
          <a:graphicData uri="http://schemas.openxmlformats.org/drawingml/2006/table">
            <a:tbl>
              <a:tblPr firstRow="1" bandRow="1">
                <a:tableStyleId>{5C22544A-7EE6-4342-B048-85BDC9FD1C3A}</a:tableStyleId>
              </a:tblPr>
              <a:tblGrid>
                <a:gridCol w="1748563">
                  <a:extLst>
                    <a:ext uri="{9D8B030D-6E8A-4147-A177-3AD203B41FA5}">
                      <a16:colId xmlns:a16="http://schemas.microsoft.com/office/drawing/2014/main" val="3618268656"/>
                    </a:ext>
                  </a:extLst>
                </a:gridCol>
                <a:gridCol w="8754699">
                  <a:extLst>
                    <a:ext uri="{9D8B030D-6E8A-4147-A177-3AD203B41FA5}">
                      <a16:colId xmlns:a16="http://schemas.microsoft.com/office/drawing/2014/main" val="3451564290"/>
                    </a:ext>
                  </a:extLst>
                </a:gridCol>
              </a:tblGrid>
              <a:tr h="370840">
                <a:tc>
                  <a:txBody>
                    <a:bodyPr/>
                    <a:lstStyle/>
                    <a:p>
                      <a:r>
                        <a:rPr lang="zh-CN" altLang="en-US" dirty="0">
                          <a:latin typeface="微软雅黑" panose="020B0503020204020204" pitchFamily="34" charset="-122"/>
                          <a:ea typeface="微软雅黑" panose="020B0503020204020204" pitchFamily="34" charset="-122"/>
                        </a:rPr>
                        <a:t>产品投资要点</a:t>
                      </a:r>
                    </a:p>
                  </a:txBody>
                  <a:tcPr/>
                </a:tc>
                <a:tc>
                  <a:txBody>
                    <a:bodyPr/>
                    <a:lstStyle/>
                    <a:p>
                      <a:r>
                        <a:rPr lang="zh-CN" altLang="en-US" dirty="0">
                          <a:latin typeface="微软雅黑" panose="020B0503020204020204" pitchFamily="34" charset="-122"/>
                          <a:ea typeface="微软雅黑" panose="020B0503020204020204" pitchFamily="34" charset="-122"/>
                        </a:rPr>
                        <a:t>详细描述</a:t>
                      </a:r>
                    </a:p>
                  </a:txBody>
                  <a:tcPr/>
                </a:tc>
                <a:extLst>
                  <a:ext uri="{0D108BD9-81ED-4DB2-BD59-A6C34878D82A}">
                    <a16:rowId xmlns:a16="http://schemas.microsoft.com/office/drawing/2014/main" val="3580785140"/>
                  </a:ext>
                </a:extLst>
              </a:tr>
              <a:tr h="370840">
                <a:tc>
                  <a:txBody>
                    <a:bodyPr/>
                    <a:lstStyle/>
                    <a:p>
                      <a:r>
                        <a:rPr lang="zh-CN" altLang="en-US" dirty="0">
                          <a:latin typeface="微软雅黑" panose="020B0503020204020204" pitchFamily="34" charset="-122"/>
                          <a:ea typeface="微软雅黑" panose="020B0503020204020204" pitchFamily="34" charset="-122"/>
                        </a:rPr>
                        <a:t>投资策略</a:t>
                      </a:r>
                    </a:p>
                  </a:txBody>
                  <a:tcPr/>
                </a:tc>
                <a:tc>
                  <a:txBody>
                    <a:bodyPr/>
                    <a:lstStyle/>
                    <a:p>
                      <a:pPr marL="285750" indent="-285750" algn="just">
                        <a:buFont typeface="Wingdings" panose="05000000000000000000" pitchFamily="2" charset="2"/>
                        <a:buChar char="Ø"/>
                      </a:pPr>
                      <a:r>
                        <a:rPr lang="zh-CN" altLang="en-US" sz="1800" kern="100" dirty="0">
                          <a:effectLst/>
                          <a:latin typeface="微软雅黑" panose="020B0503020204020204" pitchFamily="34" charset="-122"/>
                          <a:ea typeface="微软雅黑" panose="020B0503020204020204" pitchFamily="34" charset="-122"/>
                          <a:cs typeface="等线" panose="02010600030101010101" pitchFamily="2" charset="-122"/>
                        </a:rPr>
                        <a:t>投资中枢：</a:t>
                      </a:r>
                      <a:r>
                        <a:rPr lang="zh-CN" altLang="zh-CN" sz="1800" kern="100" dirty="0">
                          <a:effectLst/>
                          <a:latin typeface="微软雅黑" panose="020B0503020204020204" pitchFamily="34" charset="-122"/>
                          <a:ea typeface="微软雅黑" panose="020B0503020204020204" pitchFamily="34" charset="-122"/>
                          <a:cs typeface="等线" panose="02010600030101010101" pitchFamily="2" charset="-122"/>
                        </a:rPr>
                        <a:t>产品股票资产投资中枢比例为净资产的</a:t>
                      </a:r>
                      <a:r>
                        <a:rPr lang="en-US" altLang="zh-CN" sz="1800" kern="100" dirty="0">
                          <a:effectLst/>
                          <a:latin typeface="微软雅黑" panose="020B0503020204020204" pitchFamily="34" charset="-122"/>
                          <a:ea typeface="微软雅黑" panose="020B0503020204020204" pitchFamily="34" charset="-122"/>
                          <a:cs typeface="等线" panose="02010600030101010101" pitchFamily="2" charset="-122"/>
                        </a:rPr>
                        <a:t>15%</a:t>
                      </a:r>
                      <a:r>
                        <a:rPr lang="zh-CN" altLang="zh-CN" sz="1800" kern="100" dirty="0">
                          <a:effectLst/>
                          <a:latin typeface="微软雅黑" panose="020B0503020204020204" pitchFamily="34" charset="-122"/>
                          <a:ea typeface="微软雅黑" panose="020B0503020204020204" pitchFamily="34" charset="-122"/>
                          <a:cs typeface="等线" panose="02010600030101010101" pitchFamily="2" charset="-122"/>
                        </a:rPr>
                        <a:t>，投资比例上限不超过净资产的</a:t>
                      </a:r>
                      <a:r>
                        <a:rPr lang="en-US" altLang="zh-CN" sz="1800" kern="100" dirty="0">
                          <a:effectLst/>
                          <a:latin typeface="微软雅黑" panose="020B0503020204020204" pitchFamily="34" charset="-122"/>
                          <a:ea typeface="微软雅黑" panose="020B0503020204020204" pitchFamily="34" charset="-122"/>
                          <a:cs typeface="等线" panose="02010600030101010101" pitchFamily="2" charset="-122"/>
                        </a:rPr>
                        <a:t>20%</a:t>
                      </a:r>
                    </a:p>
                    <a:p>
                      <a:pPr marL="285750" indent="-285750" algn="just">
                        <a:buFont typeface="Wingdings" panose="05000000000000000000" pitchFamily="2" charset="2"/>
                        <a:buChar char="Ø"/>
                      </a:pPr>
                      <a:r>
                        <a:rPr lang="zh-CN" altLang="zh-CN" sz="1800" kern="100" dirty="0">
                          <a:effectLst/>
                          <a:latin typeface="微软雅黑" panose="020B0503020204020204" pitchFamily="34" charset="-122"/>
                          <a:ea typeface="微软雅黑" panose="020B0503020204020204" pitchFamily="34" charset="-122"/>
                          <a:cs typeface="等线" panose="02010600030101010101" pitchFamily="2" charset="-122"/>
                        </a:rPr>
                        <a:t>其他资产将配置于量化中性、优先股、债券</a:t>
                      </a:r>
                      <a:r>
                        <a:rPr lang="zh-CN" altLang="en-US" sz="1800" kern="100" dirty="0">
                          <a:effectLst/>
                          <a:latin typeface="微软雅黑" panose="020B0503020204020204" pitchFamily="34" charset="-122"/>
                          <a:ea typeface="微软雅黑" panose="020B0503020204020204" pitchFamily="34" charset="-122"/>
                          <a:cs typeface="等线" panose="02010600030101010101" pitchFamily="2" charset="-122"/>
                        </a:rPr>
                        <a:t>、债券基金</a:t>
                      </a:r>
                      <a:r>
                        <a:rPr lang="zh-CN" altLang="zh-CN" sz="1800" kern="100" dirty="0">
                          <a:effectLst/>
                          <a:latin typeface="微软雅黑" panose="020B0503020204020204" pitchFamily="34" charset="-122"/>
                          <a:ea typeface="微软雅黑" panose="020B0503020204020204" pitchFamily="34" charset="-122"/>
                          <a:cs typeface="等线" panose="02010600030101010101" pitchFamily="2" charset="-122"/>
                        </a:rPr>
                        <a:t>等绝对收益属性类资产</a:t>
                      </a:r>
                      <a:r>
                        <a:rPr lang="zh-CN" altLang="en-US" sz="1800" kern="100" dirty="0">
                          <a:effectLst/>
                          <a:latin typeface="微软雅黑" panose="020B0503020204020204" pitchFamily="34" charset="-122"/>
                          <a:ea typeface="微软雅黑" panose="020B0503020204020204" pitchFamily="34" charset="-122"/>
                          <a:cs typeface="等线" panose="02010600030101010101" pitchFamily="2" charset="-122"/>
                        </a:rPr>
                        <a:t>；</a:t>
                      </a:r>
                      <a:endParaRPr lang="en-US" altLang="zh-CN" sz="1800" kern="100" dirty="0">
                        <a:effectLst/>
                        <a:latin typeface="微软雅黑" panose="020B0503020204020204" pitchFamily="34" charset="-122"/>
                        <a:ea typeface="微软雅黑" panose="020B0503020204020204" pitchFamily="34" charset="-122"/>
                        <a:cs typeface="等线" panose="02010600030101010101" pitchFamily="2" charset="-122"/>
                      </a:endParaRPr>
                    </a:p>
                    <a:p>
                      <a:pPr marL="285750" indent="-285750" algn="just">
                        <a:buFont typeface="Wingdings" panose="05000000000000000000" pitchFamily="2" charset="2"/>
                        <a:buChar char="Ø"/>
                      </a:pPr>
                      <a:r>
                        <a:rPr lang="zh-CN" altLang="zh-CN" sz="1800" kern="100" dirty="0">
                          <a:effectLst/>
                          <a:latin typeface="微软雅黑" panose="020B0503020204020204" pitchFamily="34" charset="-122"/>
                          <a:ea typeface="微软雅黑" panose="020B0503020204020204" pitchFamily="34" charset="-122"/>
                          <a:cs typeface="等线" panose="02010600030101010101" pitchFamily="2" charset="-122"/>
                        </a:rPr>
                        <a:t>通过自上而下的宏观研究进行大类资产动态优化，降低产品净值波动，提高夏普比率。</a:t>
                      </a:r>
                      <a:endParaRPr lang="en-US" altLang="zh-CN" sz="1800" kern="100" dirty="0">
                        <a:effectLst/>
                        <a:latin typeface="微软雅黑" panose="020B0503020204020204" pitchFamily="34" charset="-122"/>
                        <a:ea typeface="微软雅黑" panose="020B0503020204020204" pitchFamily="34" charset="-122"/>
                        <a:cs typeface="等线" panose="02010600030101010101" pitchFamily="2" charset="-122"/>
                      </a:endParaRPr>
                    </a:p>
                  </a:txBody>
                  <a:tcPr/>
                </a:tc>
                <a:extLst>
                  <a:ext uri="{0D108BD9-81ED-4DB2-BD59-A6C34878D82A}">
                    <a16:rowId xmlns:a16="http://schemas.microsoft.com/office/drawing/2014/main" val="161923924"/>
                  </a:ext>
                </a:extLst>
              </a:tr>
              <a:tr h="370840">
                <a:tc>
                  <a:txBody>
                    <a:bodyPr/>
                    <a:lstStyle/>
                    <a:p>
                      <a:r>
                        <a:rPr lang="zh-CN" altLang="en-US" dirty="0">
                          <a:latin typeface="微软雅黑" panose="020B0503020204020204" pitchFamily="34" charset="-122"/>
                          <a:ea typeface="微软雅黑" panose="020B0503020204020204" pitchFamily="34" charset="-122"/>
                        </a:rPr>
                        <a:t>业绩比较基准</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b="0" kern="100" dirty="0">
                          <a:solidFill>
                            <a:schemeClr val="tx1"/>
                          </a:solidFill>
                          <a:effectLst/>
                          <a:latin typeface="微软雅黑" panose="020B0503020204020204" pitchFamily="34" charset="-122"/>
                          <a:ea typeface="微软雅黑" panose="020B0503020204020204" pitchFamily="34" charset="-122"/>
                          <a:cs typeface="等线" panose="02010600030101010101" pitchFamily="2" charset="-122"/>
                        </a:rPr>
                        <a:t>5.3%-7.5%</a:t>
                      </a:r>
                      <a:endParaRPr lang="zh-CN" altLang="zh-CN" sz="1800" b="0" kern="100" dirty="0">
                        <a:solidFill>
                          <a:schemeClr val="tx1"/>
                        </a:solidFill>
                        <a:effectLst/>
                        <a:latin typeface="微软雅黑" panose="020B0503020204020204" pitchFamily="34" charset="-122"/>
                        <a:ea typeface="微软雅黑" panose="020B0503020204020204" pitchFamily="34" charset="-122"/>
                        <a:cs typeface="等线" panose="02010600030101010101" pitchFamily="2" charset="-122"/>
                      </a:endParaRPr>
                    </a:p>
                  </a:txBody>
                  <a:tcPr/>
                </a:tc>
                <a:extLst>
                  <a:ext uri="{0D108BD9-81ED-4DB2-BD59-A6C34878D82A}">
                    <a16:rowId xmlns:a16="http://schemas.microsoft.com/office/drawing/2014/main" val="3108929296"/>
                  </a:ext>
                </a:extLst>
              </a:tr>
              <a:tr h="370840">
                <a:tc>
                  <a:txBody>
                    <a:bodyPr/>
                    <a:lstStyle/>
                    <a:p>
                      <a:r>
                        <a:rPr lang="zh-CN" altLang="en-US" dirty="0">
                          <a:latin typeface="微软雅黑" panose="020B0503020204020204" pitchFamily="34" charset="-122"/>
                          <a:ea typeface="微软雅黑" panose="020B0503020204020204" pitchFamily="34" charset="-122"/>
                        </a:rPr>
                        <a:t>基准测算依据</a:t>
                      </a:r>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zh-CN" altLang="en-US" sz="1800" dirty="0">
                          <a:effectLst/>
                          <a:latin typeface="微软雅黑" panose="020B0503020204020204" pitchFamily="34" charset="-122"/>
                          <a:ea typeface="微软雅黑" panose="020B0503020204020204" pitchFamily="34" charset="-122"/>
                          <a:cs typeface="等线" panose="02010600030101010101" pitchFamily="2" charset="-122"/>
                        </a:rPr>
                        <a:t>资产配置</a:t>
                      </a:r>
                      <a:r>
                        <a:rPr lang="en-US" altLang="zh-CN" sz="1800" dirty="0">
                          <a:effectLst/>
                          <a:latin typeface="微软雅黑" panose="020B0503020204020204" pitchFamily="34" charset="-122"/>
                          <a:ea typeface="微软雅黑" panose="020B0503020204020204" pitchFamily="34" charset="-122"/>
                          <a:cs typeface="等线" panose="02010600030101010101" pitchFamily="2" charset="-122"/>
                        </a:rPr>
                        <a:t>SAA</a:t>
                      </a:r>
                      <a:r>
                        <a:rPr lang="zh-CN" altLang="en-US" sz="1800" dirty="0">
                          <a:effectLst/>
                          <a:latin typeface="微软雅黑" panose="020B0503020204020204" pitchFamily="34" charset="-122"/>
                          <a:ea typeface="微软雅黑" panose="020B0503020204020204" pitchFamily="34" charset="-122"/>
                          <a:cs typeface="等线" panose="02010600030101010101" pitchFamily="2" charset="-122"/>
                        </a:rPr>
                        <a:t>比例：</a:t>
                      </a:r>
                      <a:r>
                        <a:rPr lang="en-US" altLang="zh-CN" sz="1800" dirty="0">
                          <a:effectLst/>
                          <a:latin typeface="微软雅黑" panose="020B0503020204020204" pitchFamily="34" charset="-122"/>
                          <a:ea typeface="微软雅黑" panose="020B0503020204020204" pitchFamily="34" charset="-122"/>
                          <a:cs typeface="等线" panose="02010600030101010101" pitchFamily="2" charset="-122"/>
                        </a:rPr>
                        <a:t>85%</a:t>
                      </a:r>
                      <a:r>
                        <a:rPr lang="zh-CN" altLang="zh-CN" sz="1800" dirty="0">
                          <a:effectLst/>
                          <a:latin typeface="微软雅黑" panose="020B0503020204020204" pitchFamily="34" charset="-122"/>
                          <a:ea typeface="微软雅黑" panose="020B0503020204020204" pitchFamily="34" charset="-122"/>
                          <a:cs typeface="等线" panose="02010600030101010101" pitchFamily="2" charset="-122"/>
                        </a:rPr>
                        <a:t>的资产配置于债券资产</a:t>
                      </a:r>
                      <a:r>
                        <a:rPr lang="en-US" altLang="zh-CN" sz="1800" dirty="0">
                          <a:effectLst/>
                          <a:latin typeface="微软雅黑" panose="020B0503020204020204" pitchFamily="34" charset="-122"/>
                          <a:ea typeface="微软雅黑" panose="020B0503020204020204" pitchFamily="34" charset="-122"/>
                          <a:cs typeface="等线" panose="02010600030101010101" pitchFamily="2" charset="-122"/>
                        </a:rPr>
                        <a:t>(</a:t>
                      </a:r>
                      <a:r>
                        <a:rPr lang="zh-CN" altLang="en-US" sz="1800" dirty="0">
                          <a:effectLst/>
                          <a:latin typeface="微软雅黑" panose="020B0503020204020204" pitchFamily="34" charset="-122"/>
                          <a:ea typeface="微软雅黑" panose="020B0503020204020204" pitchFamily="34" charset="-122"/>
                          <a:cs typeface="等线" panose="02010600030101010101" pitchFamily="2" charset="-122"/>
                        </a:rPr>
                        <a:t>中债</a:t>
                      </a:r>
                      <a:r>
                        <a:rPr lang="en-US" altLang="zh-CN" sz="1800" dirty="0">
                          <a:effectLst/>
                          <a:latin typeface="微软雅黑" panose="020B0503020204020204" pitchFamily="34" charset="-122"/>
                          <a:ea typeface="微软雅黑" panose="020B0503020204020204" pitchFamily="34" charset="-122"/>
                          <a:cs typeface="等线" panose="02010600030101010101" pitchFamily="2" charset="-122"/>
                        </a:rPr>
                        <a:t>-</a:t>
                      </a:r>
                      <a:r>
                        <a:rPr lang="zh-CN" altLang="en-US" sz="1800" dirty="0">
                          <a:effectLst/>
                          <a:latin typeface="微软雅黑" panose="020B0503020204020204" pitchFamily="34" charset="-122"/>
                          <a:ea typeface="微软雅黑" panose="020B0503020204020204" pitchFamily="34" charset="-122"/>
                          <a:cs typeface="等线" panose="02010600030101010101" pitchFamily="2" charset="-122"/>
                        </a:rPr>
                        <a:t>新综合财富指数）</a:t>
                      </a:r>
                      <a:r>
                        <a:rPr lang="zh-CN" altLang="zh-CN" sz="1800" dirty="0">
                          <a:effectLst/>
                          <a:latin typeface="微软雅黑" panose="020B0503020204020204" pitchFamily="34" charset="-122"/>
                          <a:ea typeface="微软雅黑" panose="020B0503020204020204" pitchFamily="34" charset="-122"/>
                          <a:cs typeface="等线" panose="02010600030101010101" pitchFamily="2" charset="-122"/>
                        </a:rPr>
                        <a:t>，</a:t>
                      </a:r>
                      <a:r>
                        <a:rPr lang="en-US" altLang="zh-CN" sz="1800" dirty="0">
                          <a:effectLst/>
                          <a:latin typeface="微软雅黑" panose="020B0503020204020204" pitchFamily="34" charset="-122"/>
                          <a:ea typeface="微软雅黑" panose="020B0503020204020204" pitchFamily="34" charset="-122"/>
                          <a:cs typeface="等线" panose="02010600030101010101" pitchFamily="2" charset="-122"/>
                        </a:rPr>
                        <a:t>15%</a:t>
                      </a:r>
                      <a:r>
                        <a:rPr lang="zh-CN" altLang="zh-CN" sz="1800" dirty="0">
                          <a:effectLst/>
                          <a:latin typeface="微软雅黑" panose="020B0503020204020204" pitchFamily="34" charset="-122"/>
                          <a:ea typeface="微软雅黑" panose="020B0503020204020204" pitchFamily="34" charset="-122"/>
                          <a:cs typeface="等线" panose="02010600030101010101" pitchFamily="2" charset="-122"/>
                        </a:rPr>
                        <a:t>资产配置于</a:t>
                      </a:r>
                      <a:r>
                        <a:rPr lang="zh-CN" altLang="en-US" sz="1800" dirty="0">
                          <a:effectLst/>
                          <a:latin typeface="微软雅黑" panose="020B0503020204020204" pitchFamily="34" charset="-122"/>
                          <a:ea typeface="微软雅黑" panose="020B0503020204020204" pitchFamily="34" charset="-122"/>
                          <a:cs typeface="等线" panose="02010600030101010101" pitchFamily="2" charset="-122"/>
                        </a:rPr>
                        <a:t>股票（中证</a:t>
                      </a:r>
                      <a:r>
                        <a:rPr lang="en-US" altLang="zh-CN" sz="1800" dirty="0">
                          <a:effectLst/>
                          <a:latin typeface="微软雅黑" panose="020B0503020204020204" pitchFamily="34" charset="-122"/>
                          <a:ea typeface="微软雅黑" panose="020B0503020204020204" pitchFamily="34" charset="-122"/>
                          <a:cs typeface="等线" panose="02010600030101010101" pitchFamily="2" charset="-122"/>
                        </a:rPr>
                        <a:t>800</a:t>
                      </a:r>
                      <a:r>
                        <a:rPr lang="zh-CN" altLang="en-US" sz="1800" dirty="0">
                          <a:effectLst/>
                          <a:latin typeface="微软雅黑" panose="020B0503020204020204" pitchFamily="34" charset="-122"/>
                          <a:ea typeface="微软雅黑" panose="020B0503020204020204" pitchFamily="34" charset="-122"/>
                          <a:cs typeface="等线" panose="02010600030101010101" pitchFamily="2" charset="-122"/>
                        </a:rPr>
                        <a:t>指数）</a:t>
                      </a:r>
                      <a:endParaRPr lang="en-US" altLang="zh-CN" sz="1800" dirty="0">
                        <a:effectLst/>
                        <a:latin typeface="微软雅黑" panose="020B0503020204020204" pitchFamily="34" charset="-122"/>
                        <a:ea typeface="微软雅黑" panose="020B0503020204020204" pitchFamily="34" charset="-122"/>
                        <a:cs typeface="等线" panose="02010600030101010101" pitchFamily="2" charset="-122"/>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zh-CN" altLang="zh-CN" sz="1800" dirty="0">
                          <a:effectLst/>
                          <a:latin typeface="微软雅黑" panose="020B0503020204020204" pitchFamily="34" charset="-122"/>
                          <a:ea typeface="微软雅黑" panose="020B0503020204020204" pitchFamily="34" charset="-122"/>
                          <a:cs typeface="等线" panose="02010600030101010101" pitchFamily="2" charset="-122"/>
                        </a:rPr>
                        <a:t>根据历史各类资产实际表现，</a:t>
                      </a:r>
                      <a:r>
                        <a:rPr lang="zh-CN" altLang="en-US" sz="1800" dirty="0">
                          <a:effectLst/>
                          <a:latin typeface="微软雅黑" panose="020B0503020204020204" pitchFamily="34" charset="-122"/>
                          <a:ea typeface="微软雅黑" panose="020B0503020204020204" pitchFamily="34" charset="-122"/>
                          <a:cs typeface="等线" panose="02010600030101010101" pitchFamily="2" charset="-122"/>
                        </a:rPr>
                        <a:t>进行了</a:t>
                      </a:r>
                      <a:r>
                        <a:rPr lang="en-US" altLang="zh-CN" sz="1800" dirty="0">
                          <a:effectLst/>
                          <a:latin typeface="微软雅黑" panose="020B0503020204020204" pitchFamily="34" charset="-122"/>
                          <a:ea typeface="微软雅黑" panose="020B0503020204020204" pitchFamily="34" charset="-122"/>
                          <a:cs typeface="等线" panose="02010600030101010101" pitchFamily="2" charset="-122"/>
                        </a:rPr>
                        <a:t>SAA</a:t>
                      </a:r>
                      <a:r>
                        <a:rPr lang="zh-CN" altLang="en-US" sz="1800" dirty="0">
                          <a:effectLst/>
                          <a:latin typeface="微软雅黑" panose="020B0503020204020204" pitchFamily="34" charset="-122"/>
                          <a:ea typeface="微软雅黑" panose="020B0503020204020204" pitchFamily="34" charset="-122"/>
                          <a:cs typeface="等线" panose="02010600030101010101" pitchFamily="2" charset="-122"/>
                        </a:rPr>
                        <a:t>和</a:t>
                      </a:r>
                      <a:r>
                        <a:rPr lang="en-US" altLang="zh-CN" sz="1800" dirty="0">
                          <a:effectLst/>
                          <a:latin typeface="微软雅黑" panose="020B0503020204020204" pitchFamily="34" charset="-122"/>
                          <a:ea typeface="微软雅黑" panose="020B0503020204020204" pitchFamily="34" charset="-122"/>
                          <a:cs typeface="等线" panose="02010600030101010101" pitchFamily="2" charset="-122"/>
                        </a:rPr>
                        <a:t>TAA</a:t>
                      </a:r>
                      <a:r>
                        <a:rPr lang="zh-CN" altLang="en-US" sz="1800" dirty="0">
                          <a:effectLst/>
                          <a:latin typeface="微软雅黑" panose="020B0503020204020204" pitchFamily="34" charset="-122"/>
                          <a:ea typeface="微软雅黑" panose="020B0503020204020204" pitchFamily="34" charset="-122"/>
                          <a:cs typeface="等线" panose="02010600030101010101" pitchFamily="2" charset="-122"/>
                        </a:rPr>
                        <a:t>叠加的回测，在适宜的宏观环境和估值水平下根据历史经验增配占优资产而适当减少其他资产配置</a:t>
                      </a:r>
                      <a:endParaRPr lang="en-US" altLang="zh-CN" sz="1800" dirty="0">
                        <a:effectLst/>
                        <a:latin typeface="微软雅黑" panose="020B0503020204020204" pitchFamily="34" charset="-122"/>
                        <a:ea typeface="微软雅黑" panose="020B0503020204020204" pitchFamily="34" charset="-122"/>
                        <a:cs typeface="等线" panose="02010600030101010101" pitchFamily="2" charset="-122"/>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zh-CN" altLang="en-US" sz="1800" b="1" kern="100" dirty="0">
                          <a:effectLst/>
                          <a:latin typeface="微软雅黑" panose="020B0503020204020204" pitchFamily="34" charset="-122"/>
                          <a:ea typeface="微软雅黑" panose="020B0503020204020204" pitchFamily="34" charset="-122"/>
                          <a:cs typeface="等线" panose="02010600030101010101" pitchFamily="2" charset="-122"/>
                        </a:rPr>
                        <a:t>根据历史测算依据，</a:t>
                      </a:r>
                      <a:r>
                        <a:rPr lang="en-US" altLang="zh-CN" sz="1800" b="1" kern="100" dirty="0">
                          <a:effectLst/>
                          <a:latin typeface="微软雅黑" panose="020B0503020204020204" pitchFamily="34" charset="-122"/>
                          <a:ea typeface="微软雅黑" panose="020B0503020204020204" pitchFamily="34" charset="-122"/>
                          <a:cs typeface="等线" panose="02010600030101010101" pitchFamily="2" charset="-122"/>
                        </a:rPr>
                        <a:t>SAA</a:t>
                      </a:r>
                      <a:r>
                        <a:rPr lang="zh-CN" altLang="en-US" sz="1800" b="1" kern="100" dirty="0">
                          <a:effectLst/>
                          <a:latin typeface="微软雅黑" panose="020B0503020204020204" pitchFamily="34" charset="-122"/>
                          <a:ea typeface="微软雅黑" panose="020B0503020204020204" pitchFamily="34" charset="-122"/>
                          <a:cs typeface="等线" panose="02010600030101010101" pitchFamily="2" charset="-122"/>
                        </a:rPr>
                        <a:t>叠加</a:t>
                      </a:r>
                      <a:r>
                        <a:rPr lang="en-US" altLang="zh-CN" sz="1800" b="1" kern="100" dirty="0">
                          <a:effectLst/>
                          <a:latin typeface="微软雅黑" panose="020B0503020204020204" pitchFamily="34" charset="-122"/>
                          <a:ea typeface="微软雅黑" panose="020B0503020204020204" pitchFamily="34" charset="-122"/>
                          <a:cs typeface="等线" panose="02010600030101010101" pitchFamily="2" charset="-122"/>
                        </a:rPr>
                        <a:t>TAA</a:t>
                      </a:r>
                      <a:r>
                        <a:rPr lang="zh-CN" altLang="en-US" sz="1800" b="1" kern="100" dirty="0">
                          <a:effectLst/>
                          <a:latin typeface="微软雅黑" panose="020B0503020204020204" pitchFamily="34" charset="-122"/>
                          <a:ea typeface="微软雅黑" panose="020B0503020204020204" pitchFamily="34" charset="-122"/>
                          <a:cs typeface="等线" panose="02010600030101010101" pitchFamily="2" charset="-122"/>
                        </a:rPr>
                        <a:t>策略持有</a:t>
                      </a:r>
                      <a:r>
                        <a:rPr lang="en-US" altLang="zh-CN" sz="1800" b="1" kern="100" dirty="0">
                          <a:effectLst/>
                          <a:latin typeface="微软雅黑" panose="020B0503020204020204" pitchFamily="34" charset="-122"/>
                          <a:ea typeface="微软雅黑" panose="020B0503020204020204" pitchFamily="34" charset="-122"/>
                          <a:cs typeface="等线" panose="02010600030101010101" pitchFamily="2" charset="-122"/>
                        </a:rPr>
                        <a:t>3</a:t>
                      </a:r>
                      <a:r>
                        <a:rPr lang="zh-CN" altLang="en-US" sz="1800" b="1" kern="100" dirty="0">
                          <a:effectLst/>
                          <a:latin typeface="微软雅黑" panose="020B0503020204020204" pitchFamily="34" charset="-122"/>
                          <a:ea typeface="微软雅黑" panose="020B0503020204020204" pitchFamily="34" charset="-122"/>
                          <a:cs typeface="等线" panose="02010600030101010101" pitchFamily="2" charset="-122"/>
                        </a:rPr>
                        <a:t>年年化收益范围为</a:t>
                      </a:r>
                      <a:r>
                        <a:rPr lang="en-US" altLang="zh-CN" sz="1800" b="1" kern="100" dirty="0">
                          <a:effectLst/>
                          <a:latin typeface="微软雅黑" panose="020B0503020204020204" pitchFamily="34" charset="-122"/>
                          <a:ea typeface="微软雅黑" panose="020B0503020204020204" pitchFamily="34" charset="-122"/>
                          <a:cs typeface="等线" panose="02010600030101010101" pitchFamily="2" charset="-122"/>
                        </a:rPr>
                        <a:t>1.1%~11.5%</a:t>
                      </a:r>
                      <a:r>
                        <a:rPr lang="zh-CN" altLang="en-US" sz="1800" b="1" kern="100" dirty="0">
                          <a:effectLst/>
                          <a:latin typeface="微软雅黑" panose="020B0503020204020204" pitchFamily="34" charset="-122"/>
                          <a:ea typeface="微软雅黑" panose="020B0503020204020204" pitchFamily="34" charset="-122"/>
                          <a:cs typeface="等线" panose="02010600030101010101" pitchFamily="2" charset="-122"/>
                        </a:rPr>
                        <a:t>，若且</a:t>
                      </a:r>
                      <a:r>
                        <a:rPr lang="en-US" altLang="zh-CN" sz="1800" b="1" kern="100" dirty="0">
                          <a:effectLst/>
                          <a:latin typeface="微软雅黑" panose="020B0503020204020204" pitchFamily="34" charset="-122"/>
                          <a:ea typeface="微软雅黑" panose="020B0503020204020204" pitchFamily="34" charset="-122"/>
                          <a:cs typeface="等线" panose="02010600030101010101" pitchFamily="2" charset="-122"/>
                        </a:rPr>
                        <a:t>80%</a:t>
                      </a:r>
                      <a:r>
                        <a:rPr lang="zh-CN" altLang="en-US" sz="1800" b="1" kern="100" dirty="0">
                          <a:effectLst/>
                          <a:latin typeface="微软雅黑" panose="020B0503020204020204" pitchFamily="34" charset="-122"/>
                          <a:ea typeface="微软雅黑" panose="020B0503020204020204" pitchFamily="34" charset="-122"/>
                          <a:cs typeface="等线" panose="02010600030101010101" pitchFamily="2" charset="-122"/>
                        </a:rPr>
                        <a:t>置信度下持有</a:t>
                      </a:r>
                      <a:r>
                        <a:rPr lang="en-US" altLang="zh-CN" sz="1800" b="1" kern="100" dirty="0">
                          <a:effectLst/>
                          <a:latin typeface="微软雅黑" panose="020B0503020204020204" pitchFamily="34" charset="-122"/>
                          <a:ea typeface="微软雅黑" panose="020B0503020204020204" pitchFamily="34" charset="-122"/>
                          <a:cs typeface="等线" panose="02010600030101010101" pitchFamily="2" charset="-122"/>
                        </a:rPr>
                        <a:t>3</a:t>
                      </a:r>
                      <a:r>
                        <a:rPr lang="zh-CN" altLang="en-US" sz="1800" b="1" kern="100" dirty="0">
                          <a:effectLst/>
                          <a:latin typeface="微软雅黑" panose="020B0503020204020204" pitchFamily="34" charset="-122"/>
                          <a:ea typeface="微软雅黑" panose="020B0503020204020204" pitchFamily="34" charset="-122"/>
                          <a:cs typeface="等线" panose="02010600030101010101" pitchFamily="2" charset="-122"/>
                        </a:rPr>
                        <a:t>年年化收益高于</a:t>
                      </a:r>
                      <a:r>
                        <a:rPr lang="en-US" altLang="zh-CN" sz="1800" b="1" kern="100" dirty="0">
                          <a:effectLst/>
                          <a:latin typeface="微软雅黑" panose="020B0503020204020204" pitchFamily="34" charset="-122"/>
                          <a:ea typeface="微软雅黑" panose="020B0503020204020204" pitchFamily="34" charset="-122"/>
                          <a:cs typeface="等线" panose="02010600030101010101" pitchFamily="2" charset="-122"/>
                        </a:rPr>
                        <a:t>5.3%</a:t>
                      </a: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zh-CN" altLang="en-US" sz="1800" kern="1200" dirty="0">
                          <a:solidFill>
                            <a:schemeClr val="dk1"/>
                          </a:solidFill>
                          <a:effectLst/>
                          <a:latin typeface="微软雅黑" panose="020B0503020204020204" pitchFamily="34" charset="-122"/>
                          <a:ea typeface="微软雅黑" panose="020B0503020204020204" pitchFamily="34" charset="-122"/>
                          <a:cs typeface="等线" panose="02010600030101010101" pitchFamily="2" charset="-122"/>
                        </a:rPr>
                        <a:t>根据历史收益情况评估，我们会用混合型二级债券基金、量化中性、打新策略、优先股等底层收益静态更高，波动较小的资产替代一部分债券资产，增厚底层固定资产收益可达</a:t>
                      </a:r>
                      <a:r>
                        <a:rPr lang="en-US" altLang="zh-CN" sz="1800" kern="1200" dirty="0">
                          <a:solidFill>
                            <a:schemeClr val="dk1"/>
                          </a:solidFill>
                          <a:effectLst/>
                          <a:latin typeface="微软雅黑" panose="020B0503020204020204" pitchFamily="34" charset="-122"/>
                          <a:ea typeface="微软雅黑" panose="020B0503020204020204" pitchFamily="34" charset="-122"/>
                          <a:cs typeface="等线" panose="02010600030101010101" pitchFamily="2" charset="-122"/>
                        </a:rPr>
                        <a:t>0.6~1%</a:t>
                      </a:r>
                      <a:r>
                        <a:rPr lang="zh-CN" altLang="en-US" sz="1800" kern="1200" dirty="0">
                          <a:solidFill>
                            <a:schemeClr val="dk1"/>
                          </a:solidFill>
                          <a:effectLst/>
                          <a:latin typeface="微软雅黑" panose="020B0503020204020204" pitchFamily="34" charset="-122"/>
                          <a:ea typeface="微软雅黑" panose="020B0503020204020204" pitchFamily="34" charset="-122"/>
                          <a:cs typeface="等线" panose="02010600030101010101" pitchFamily="2" charset="-122"/>
                        </a:rPr>
                        <a:t>（测算中使用中债</a:t>
                      </a:r>
                      <a:r>
                        <a:rPr lang="en-US" altLang="zh-CN" sz="1800" kern="1200" dirty="0">
                          <a:solidFill>
                            <a:schemeClr val="dk1"/>
                          </a:solidFill>
                          <a:effectLst/>
                          <a:latin typeface="微软雅黑" panose="020B0503020204020204" pitchFamily="34" charset="-122"/>
                          <a:ea typeface="微软雅黑" panose="020B0503020204020204" pitchFamily="34" charset="-122"/>
                          <a:cs typeface="等线" panose="02010600030101010101" pitchFamily="2" charset="-122"/>
                        </a:rPr>
                        <a:t>-</a:t>
                      </a:r>
                      <a:r>
                        <a:rPr lang="zh-CN" altLang="en-US" sz="1800" kern="1200" dirty="0">
                          <a:solidFill>
                            <a:schemeClr val="dk1"/>
                          </a:solidFill>
                          <a:effectLst/>
                          <a:latin typeface="微软雅黑" panose="020B0503020204020204" pitchFamily="34" charset="-122"/>
                          <a:ea typeface="微软雅黑" panose="020B0503020204020204" pitchFamily="34" charset="-122"/>
                          <a:cs typeface="等线" panose="02010600030101010101" pitchFamily="2" charset="-122"/>
                        </a:rPr>
                        <a:t>新综合指数加权收益率仅</a:t>
                      </a:r>
                      <a:r>
                        <a:rPr lang="en-US" altLang="zh-CN" sz="1800" kern="1200" dirty="0">
                          <a:solidFill>
                            <a:schemeClr val="dk1"/>
                          </a:solidFill>
                          <a:effectLst/>
                          <a:latin typeface="微软雅黑" panose="020B0503020204020204" pitchFamily="34" charset="-122"/>
                          <a:ea typeface="微软雅黑" panose="020B0503020204020204" pitchFamily="34" charset="-122"/>
                          <a:cs typeface="等线" panose="02010600030101010101" pitchFamily="2" charset="-122"/>
                        </a:rPr>
                        <a:t>3.6%</a:t>
                      </a:r>
                      <a:r>
                        <a:rPr lang="zh-CN" altLang="en-US" sz="1800" kern="1200" dirty="0">
                          <a:solidFill>
                            <a:schemeClr val="dk1"/>
                          </a:solidFill>
                          <a:effectLst/>
                          <a:latin typeface="微软雅黑" panose="020B0503020204020204" pitchFamily="34" charset="-122"/>
                          <a:ea typeface="微软雅黑" panose="020B0503020204020204" pitchFamily="34" charset="-122"/>
                          <a:cs typeface="等线" panose="02010600030101010101" pitchFamily="2" charset="-122"/>
                        </a:rPr>
                        <a:t>，而替代资产收益率均在</a:t>
                      </a:r>
                      <a:r>
                        <a:rPr lang="en-US" altLang="zh-CN" sz="1800" kern="1200" dirty="0">
                          <a:solidFill>
                            <a:schemeClr val="dk1"/>
                          </a:solidFill>
                          <a:effectLst/>
                          <a:latin typeface="微软雅黑" panose="020B0503020204020204" pitchFamily="34" charset="-122"/>
                          <a:ea typeface="微软雅黑" panose="020B0503020204020204" pitchFamily="34" charset="-122"/>
                          <a:cs typeface="等线" panose="02010600030101010101" pitchFamily="2" charset="-122"/>
                        </a:rPr>
                        <a:t>5%</a:t>
                      </a:r>
                      <a:r>
                        <a:rPr lang="zh-CN" altLang="en-US" sz="1800" kern="1200" dirty="0">
                          <a:solidFill>
                            <a:schemeClr val="dk1"/>
                          </a:solidFill>
                          <a:effectLst/>
                          <a:latin typeface="微软雅黑" panose="020B0503020204020204" pitchFamily="34" charset="-122"/>
                          <a:ea typeface="微软雅黑" panose="020B0503020204020204" pitchFamily="34" charset="-122"/>
                          <a:cs typeface="等线" panose="02010600030101010101" pitchFamily="2" charset="-122"/>
                        </a:rPr>
                        <a:t>附近），故费后预期收益基准下限定于</a:t>
                      </a:r>
                      <a:r>
                        <a:rPr lang="en-US" altLang="zh-CN" sz="1800" kern="1200" dirty="0">
                          <a:solidFill>
                            <a:schemeClr val="dk1"/>
                          </a:solidFill>
                          <a:effectLst/>
                          <a:latin typeface="微软雅黑" panose="020B0503020204020204" pitchFamily="34" charset="-122"/>
                          <a:ea typeface="微软雅黑" panose="020B0503020204020204" pitchFamily="34" charset="-122"/>
                          <a:cs typeface="等线" panose="02010600030101010101" pitchFamily="2" charset="-122"/>
                        </a:rPr>
                        <a:t>5.3%</a:t>
                      </a:r>
                    </a:p>
                  </a:txBody>
                  <a:tcPr/>
                </a:tc>
                <a:extLst>
                  <a:ext uri="{0D108BD9-81ED-4DB2-BD59-A6C34878D82A}">
                    <a16:rowId xmlns:a16="http://schemas.microsoft.com/office/drawing/2014/main" val="1996793737"/>
                  </a:ext>
                </a:extLst>
              </a:tr>
            </a:tbl>
          </a:graphicData>
        </a:graphic>
      </p:graphicFrame>
    </p:spTree>
    <p:extLst>
      <p:ext uri="{BB962C8B-B14F-4D97-AF65-F5344CB8AC3E}">
        <p14:creationId xmlns:p14="http://schemas.microsoft.com/office/powerpoint/2010/main" val="17049329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445502" y="798863"/>
            <a:ext cx="10847999" cy="480131"/>
          </a:xfrm>
          <a:noFill/>
        </p:spPr>
        <p:txBody>
          <a:bodyPr wrap="square" rtlCol="0">
            <a:spAutoFit/>
          </a:bodyPr>
          <a:lstStyle/>
          <a:p>
            <a:pPr eaLnBrk="1" hangingPunct="1"/>
            <a:r>
              <a:rPr lang="en-US" altLang="zh-CN" sz="2800" b="1" dirty="0">
                <a:solidFill>
                  <a:srgbClr val="7030A0"/>
                </a:solidFill>
                <a:latin typeface="+mn-lt"/>
                <a:ea typeface="+mn-ea"/>
                <a:cs typeface="+mn-ea"/>
                <a:sym typeface="+mn-lt"/>
              </a:rPr>
              <a:t>2.6 </a:t>
            </a:r>
            <a:r>
              <a:rPr lang="zh-CN" altLang="en-US" sz="2800" b="1" dirty="0">
                <a:solidFill>
                  <a:srgbClr val="7030A0"/>
                </a:solidFill>
                <a:latin typeface="+mn-lt"/>
                <a:ea typeface="+mn-ea"/>
                <a:cs typeface="+mn-ea"/>
                <a:sym typeface="+mn-lt"/>
              </a:rPr>
              <a:t>资产配置框架：基本面</a:t>
            </a:r>
            <a:r>
              <a:rPr lang="en-US" altLang="zh-CN" sz="2800" b="1" dirty="0">
                <a:solidFill>
                  <a:srgbClr val="7030A0"/>
                </a:solidFill>
                <a:latin typeface="+mn-lt"/>
                <a:ea typeface="+mn-ea"/>
                <a:cs typeface="+mn-ea"/>
                <a:sym typeface="+mn-lt"/>
              </a:rPr>
              <a:t>+</a:t>
            </a:r>
            <a:r>
              <a:rPr lang="zh-CN" altLang="en-US" sz="2800" b="1" dirty="0">
                <a:solidFill>
                  <a:srgbClr val="7030A0"/>
                </a:solidFill>
                <a:latin typeface="+mn-lt"/>
                <a:ea typeface="+mn-ea"/>
                <a:cs typeface="+mn-ea"/>
                <a:sym typeface="+mn-lt"/>
              </a:rPr>
              <a:t>政策面</a:t>
            </a:r>
            <a:r>
              <a:rPr lang="en-US" altLang="zh-CN" sz="2800" b="1" dirty="0">
                <a:solidFill>
                  <a:srgbClr val="7030A0"/>
                </a:solidFill>
                <a:latin typeface="+mn-lt"/>
                <a:ea typeface="+mn-ea"/>
                <a:cs typeface="+mn-ea"/>
                <a:sym typeface="+mn-lt"/>
              </a:rPr>
              <a:t>+</a:t>
            </a:r>
            <a:r>
              <a:rPr lang="zh-CN" altLang="en-US" sz="2800" b="1" dirty="0">
                <a:solidFill>
                  <a:srgbClr val="7030A0"/>
                </a:solidFill>
                <a:latin typeface="+mn-lt"/>
                <a:ea typeface="+mn-ea"/>
                <a:cs typeface="+mn-ea"/>
                <a:sym typeface="+mn-lt"/>
              </a:rPr>
              <a:t>市场情绪→市场方向</a:t>
            </a:r>
          </a:p>
        </p:txBody>
      </p:sp>
      <p:sp>
        <p:nvSpPr>
          <p:cNvPr id="3" name="灯片编号占位符 2"/>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DD3DB80-B894-403A-B48E-6FDC1A72010E}" type="slidenum">
              <a:rPr kumimoji="0" lang="zh-CN" altLang="en-US" sz="1000" b="0" i="0" u="none" strike="noStrike" kern="1200" cap="none" spc="0" normalizeH="0" baseline="0" noProof="0" smtClean="0">
                <a:ln>
                  <a:noFill/>
                </a:ln>
                <a:solidFill>
                  <a:srgbClr val="000000">
                    <a:lumMod val="50000"/>
                    <a:lumOff val="50000"/>
                  </a:srgbClr>
                </a:solidFill>
                <a:effectLst/>
                <a:uLnTx/>
                <a:uFillTx/>
                <a:latin typeface="+mn-lt"/>
                <a:ea typeface="微软雅黑"/>
                <a:cs typeface="+mn-ea"/>
                <a:sym typeface="+mn-lt"/>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zh-CN" altLang="en-US" sz="1000" b="0" i="0" u="none" strike="noStrike" kern="1200" cap="none" spc="0" normalizeH="0" baseline="0" noProof="0">
              <a:ln>
                <a:noFill/>
              </a:ln>
              <a:solidFill>
                <a:srgbClr val="000000">
                  <a:lumMod val="50000"/>
                  <a:lumOff val="50000"/>
                </a:srgbClr>
              </a:solidFill>
              <a:effectLst/>
              <a:uLnTx/>
              <a:uFillTx/>
              <a:latin typeface="+mn-lt"/>
              <a:ea typeface="微软雅黑"/>
              <a:cs typeface="+mn-ea"/>
              <a:sym typeface="+mn-lt"/>
            </a:endParaRPr>
          </a:p>
        </p:txBody>
      </p:sp>
      <p:sp>
        <p:nvSpPr>
          <p:cNvPr id="5" name="内容占位符 4"/>
          <p:cNvSpPr>
            <a:spLocks noGrp="1"/>
          </p:cNvSpPr>
          <p:nvPr>
            <p:ph sz="quarter" idx="4294967295"/>
          </p:nvPr>
        </p:nvSpPr>
        <p:spPr>
          <a:xfrm>
            <a:off x="373736" y="1304717"/>
            <a:ext cx="11201354" cy="4365443"/>
          </a:xfrm>
        </p:spPr>
        <p:txBody>
          <a:bodyPr/>
          <a:lstStyle/>
          <a:p>
            <a:pPr>
              <a:buFont typeface="Wingdings" panose="05000000000000000000" pitchFamily="2" charset="2"/>
              <a:buChar char="p"/>
            </a:pPr>
            <a:r>
              <a:rPr lang="zh-CN" altLang="en-US" sz="1800" dirty="0">
                <a:latin typeface="+mn-ea"/>
                <a:cs typeface="+mn-ea"/>
                <a:sym typeface="+mn-lt"/>
              </a:rPr>
              <a:t>经济周期不同阶段资产表现不同。</a:t>
            </a:r>
            <a:endParaRPr lang="en-US" altLang="zh-CN" sz="1800" dirty="0">
              <a:latin typeface="+mn-ea"/>
              <a:cs typeface="+mn-ea"/>
              <a:sym typeface="+mn-lt"/>
            </a:endParaRPr>
          </a:p>
          <a:p>
            <a:pPr>
              <a:buFont typeface="Wingdings" panose="05000000000000000000" pitchFamily="2" charset="2"/>
              <a:buChar char="p"/>
            </a:pPr>
            <a:r>
              <a:rPr lang="zh-CN" altLang="en-US" sz="1800" dirty="0">
                <a:latin typeface="+mn-ea"/>
                <a:cs typeface="+mn-ea"/>
                <a:sym typeface="+mn-lt"/>
              </a:rPr>
              <a:t>根据周期运行动态调整资产配置比例。</a:t>
            </a:r>
            <a:endParaRPr lang="en-US" altLang="zh-CN" sz="1800" dirty="0">
              <a:latin typeface="+mn-ea"/>
              <a:cs typeface="+mn-ea"/>
              <a:sym typeface="+mn-lt"/>
            </a:endParaRPr>
          </a:p>
          <a:p>
            <a:pPr>
              <a:buFont typeface="Wingdings" panose="05000000000000000000" pitchFamily="2" charset="2"/>
              <a:buChar char="p"/>
            </a:pPr>
            <a:r>
              <a:rPr lang="zh-CN" altLang="en-US" sz="1800" dirty="0">
                <a:latin typeface="+mn-ea"/>
                <a:cs typeface="+mn-ea"/>
                <a:sym typeface="+mn-lt"/>
              </a:rPr>
              <a:t>右下图所示：通过动态调整，在风险没有明显提高的情况下，提高组合整体收益。</a:t>
            </a:r>
            <a:endParaRPr lang="en-US" altLang="zh-CN" sz="1800" dirty="0">
              <a:latin typeface="+mn-ea"/>
              <a:cs typeface="+mn-ea"/>
              <a:sym typeface="+mn-lt"/>
            </a:endParaRPr>
          </a:p>
        </p:txBody>
      </p:sp>
      <p:pic>
        <p:nvPicPr>
          <p:cNvPr id="8" name="图片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40225" y="353721"/>
            <a:ext cx="1769325" cy="335290"/>
          </a:xfrm>
          <a:prstGeom prst="rect">
            <a:avLst/>
          </a:prstGeom>
          <a:solidFill>
            <a:schemeClr val="bg1"/>
          </a:solidFill>
        </p:spPr>
      </p:pic>
      <p:sp>
        <p:nvSpPr>
          <p:cNvPr id="9" name="矩形 8"/>
          <p:cNvSpPr/>
          <p:nvPr/>
        </p:nvSpPr>
        <p:spPr>
          <a:xfrm>
            <a:off x="220680" y="762172"/>
            <a:ext cx="213349" cy="556229"/>
          </a:xfrm>
          <a:prstGeom prst="rect">
            <a:avLst/>
          </a:prstGeom>
          <a:solidFill>
            <a:srgbClr val="6A1586"/>
          </a:solidFill>
          <a:ln>
            <a:noFill/>
          </a:ln>
          <a:effectLst>
            <a:outerShdw blurRad="63500" algn="ctr" rotWithShape="0">
              <a:prstClr val="black">
                <a:alpha val="40000"/>
              </a:prstClr>
            </a:outerShdw>
          </a:effectLst>
        </p:spPr>
        <p:txBody>
          <a:bodyPr vert="horz" wrap="square" lIns="121920" tIns="60960" rIns="121920" bIns="6096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0" normalizeH="0" baseline="0" noProof="0">
              <a:ln>
                <a:noFill/>
              </a:ln>
              <a:solidFill>
                <a:srgbClr val="000000"/>
              </a:solidFill>
              <a:effectLst/>
              <a:uLnTx/>
              <a:uFillTx/>
              <a:latin typeface="+mn-lt"/>
              <a:ea typeface="微软雅黑"/>
              <a:cs typeface="+mn-ea"/>
              <a:sym typeface="+mn-lt"/>
            </a:endParaRPr>
          </a:p>
        </p:txBody>
      </p:sp>
      <p:sp>
        <p:nvSpPr>
          <p:cNvPr id="6" name="文本框 5"/>
          <p:cNvSpPr txBox="1"/>
          <p:nvPr/>
        </p:nvSpPr>
        <p:spPr>
          <a:xfrm>
            <a:off x="434029" y="6434063"/>
            <a:ext cx="6295212"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srgbClr val="000000"/>
                </a:solidFill>
                <a:effectLst/>
                <a:uLnTx/>
                <a:uFillTx/>
                <a:latin typeface="+mn-lt"/>
                <a:ea typeface="微软雅黑"/>
                <a:cs typeface="+mn-cs"/>
              </a:rPr>
              <a:t>数据来源：</a:t>
            </a:r>
            <a:r>
              <a:rPr kumimoji="0" lang="en-US" altLang="zh-CN" sz="1400" b="0" i="0" u="none" strike="noStrike" kern="1200" cap="none" spc="0" normalizeH="0" baseline="0" noProof="0" dirty="0">
                <a:ln>
                  <a:noFill/>
                </a:ln>
                <a:solidFill>
                  <a:srgbClr val="000000"/>
                </a:solidFill>
                <a:effectLst/>
                <a:uLnTx/>
                <a:uFillTx/>
                <a:latin typeface="+mn-lt"/>
                <a:ea typeface="微软雅黑"/>
                <a:cs typeface="+mn-cs"/>
              </a:rPr>
              <a:t>Wind</a:t>
            </a:r>
            <a:r>
              <a:rPr kumimoji="0" lang="zh-CN" altLang="en-US" sz="1400" b="0" i="0" u="none" strike="noStrike" kern="1200" cap="none" spc="0" normalizeH="0" baseline="0" noProof="0" dirty="0">
                <a:ln>
                  <a:noFill/>
                </a:ln>
                <a:solidFill>
                  <a:srgbClr val="000000"/>
                </a:solidFill>
                <a:effectLst/>
                <a:uLnTx/>
                <a:uFillTx/>
                <a:latin typeface="+mn-lt"/>
                <a:ea typeface="微软雅黑"/>
                <a:cs typeface="+mn-cs"/>
              </a:rPr>
              <a:t>，光大理财股票投资部，数据截止到</a:t>
            </a:r>
            <a:r>
              <a:rPr kumimoji="0" lang="en-US" altLang="zh-CN" sz="1400" b="0" i="0" u="none" strike="noStrike" kern="1200" cap="none" spc="0" normalizeH="0" baseline="0" noProof="0" dirty="0">
                <a:ln>
                  <a:noFill/>
                </a:ln>
                <a:solidFill>
                  <a:srgbClr val="000000"/>
                </a:solidFill>
                <a:effectLst/>
                <a:uLnTx/>
                <a:uFillTx/>
                <a:latin typeface="+mn-lt"/>
                <a:ea typeface="微软雅黑"/>
                <a:cs typeface="+mn-cs"/>
              </a:rPr>
              <a:t>2021</a:t>
            </a:r>
            <a:r>
              <a:rPr kumimoji="0" lang="zh-CN" altLang="en-US" sz="1400" b="0" i="0" u="none" strike="noStrike" kern="1200" cap="none" spc="0" normalizeH="0" baseline="0" noProof="0" dirty="0">
                <a:ln>
                  <a:noFill/>
                </a:ln>
                <a:solidFill>
                  <a:srgbClr val="000000"/>
                </a:solidFill>
                <a:effectLst/>
                <a:uLnTx/>
                <a:uFillTx/>
                <a:latin typeface="+mn-lt"/>
                <a:ea typeface="微软雅黑"/>
                <a:cs typeface="+mn-cs"/>
              </a:rPr>
              <a:t>年</a:t>
            </a:r>
            <a:r>
              <a:rPr kumimoji="0" lang="en-US" altLang="zh-CN" sz="1400" b="0" i="0" u="none" strike="noStrike" kern="1200" cap="none" spc="0" normalizeH="0" baseline="0" noProof="0" dirty="0">
                <a:ln>
                  <a:noFill/>
                </a:ln>
                <a:solidFill>
                  <a:srgbClr val="000000"/>
                </a:solidFill>
                <a:effectLst/>
                <a:uLnTx/>
                <a:uFillTx/>
                <a:latin typeface="+mn-lt"/>
                <a:ea typeface="微软雅黑"/>
                <a:cs typeface="+mn-cs"/>
              </a:rPr>
              <a:t>7</a:t>
            </a:r>
            <a:r>
              <a:rPr kumimoji="0" lang="zh-CN" altLang="en-US" sz="1400" b="0" i="0" u="none" strike="noStrike" kern="1200" cap="none" spc="0" normalizeH="0" baseline="0" noProof="0" dirty="0">
                <a:ln>
                  <a:noFill/>
                </a:ln>
                <a:solidFill>
                  <a:srgbClr val="000000"/>
                </a:solidFill>
                <a:effectLst/>
                <a:uLnTx/>
                <a:uFillTx/>
                <a:latin typeface="+mn-lt"/>
                <a:ea typeface="微软雅黑"/>
                <a:cs typeface="+mn-cs"/>
              </a:rPr>
              <a:t>月</a:t>
            </a:r>
            <a:r>
              <a:rPr kumimoji="0" lang="en-US" altLang="zh-CN" sz="1400" b="0" i="0" u="none" strike="noStrike" kern="1200" cap="none" spc="0" normalizeH="0" baseline="0" noProof="0" dirty="0">
                <a:ln>
                  <a:noFill/>
                </a:ln>
                <a:solidFill>
                  <a:srgbClr val="000000"/>
                </a:solidFill>
                <a:effectLst/>
                <a:uLnTx/>
                <a:uFillTx/>
                <a:latin typeface="+mn-lt"/>
                <a:ea typeface="微软雅黑"/>
                <a:cs typeface="+mn-cs"/>
              </a:rPr>
              <a:t>30</a:t>
            </a:r>
            <a:r>
              <a:rPr kumimoji="0" lang="zh-CN" altLang="en-US" sz="1400" b="0" i="0" u="none" strike="noStrike" kern="1200" cap="none" spc="0" normalizeH="0" baseline="0" noProof="0" dirty="0">
                <a:ln>
                  <a:noFill/>
                </a:ln>
                <a:solidFill>
                  <a:srgbClr val="000000"/>
                </a:solidFill>
                <a:effectLst/>
                <a:uLnTx/>
                <a:uFillTx/>
                <a:latin typeface="+mn-lt"/>
                <a:ea typeface="微软雅黑"/>
                <a:cs typeface="+mn-cs"/>
              </a:rPr>
              <a:t>日</a:t>
            </a:r>
          </a:p>
        </p:txBody>
      </p:sp>
      <p:grpSp>
        <p:nvGrpSpPr>
          <p:cNvPr id="10" name="组合 31">
            <a:extLst>
              <a:ext uri="{FF2B5EF4-FFF2-40B4-BE49-F238E27FC236}">
                <a16:creationId xmlns:a16="http://schemas.microsoft.com/office/drawing/2014/main" id="{6A87D604-71CD-4F47-9035-81AC76A432FD}"/>
              </a:ext>
            </a:extLst>
          </p:cNvPr>
          <p:cNvGrpSpPr>
            <a:grpSpLocks/>
          </p:cNvGrpSpPr>
          <p:nvPr/>
        </p:nvGrpSpPr>
        <p:grpSpPr bwMode="auto">
          <a:xfrm>
            <a:off x="327354" y="2668391"/>
            <a:ext cx="4472973" cy="3708433"/>
            <a:chOff x="1044486" y="1696866"/>
            <a:chExt cx="6216829" cy="4923009"/>
          </a:xfrm>
        </p:grpSpPr>
        <p:grpSp>
          <p:nvGrpSpPr>
            <p:cNvPr id="11" name="组合 15">
              <a:extLst>
                <a:ext uri="{FF2B5EF4-FFF2-40B4-BE49-F238E27FC236}">
                  <a16:creationId xmlns:a16="http://schemas.microsoft.com/office/drawing/2014/main" id="{2427F8AF-D657-424A-8093-27D29CC02659}"/>
                </a:ext>
              </a:extLst>
            </p:cNvPr>
            <p:cNvGrpSpPr>
              <a:grpSpLocks/>
            </p:cNvGrpSpPr>
            <p:nvPr/>
          </p:nvGrpSpPr>
          <p:grpSpPr bwMode="auto">
            <a:xfrm>
              <a:off x="2151063" y="2211388"/>
              <a:ext cx="3949700" cy="3951287"/>
              <a:chOff x="2949964" y="2675500"/>
              <a:chExt cx="3951021" cy="3951021"/>
            </a:xfrm>
          </p:grpSpPr>
          <p:grpSp>
            <p:nvGrpSpPr>
              <p:cNvPr id="26" name="组合 2">
                <a:extLst>
                  <a:ext uri="{FF2B5EF4-FFF2-40B4-BE49-F238E27FC236}">
                    <a16:creationId xmlns:a16="http://schemas.microsoft.com/office/drawing/2014/main" id="{9EF484CA-5626-4EC2-AA29-FC3280C701CF}"/>
                  </a:ext>
                </a:extLst>
              </p:cNvPr>
              <p:cNvGrpSpPr>
                <a:grpSpLocks/>
              </p:cNvGrpSpPr>
              <p:nvPr/>
            </p:nvGrpSpPr>
            <p:grpSpPr bwMode="auto">
              <a:xfrm>
                <a:off x="2949964" y="2675500"/>
                <a:ext cx="3951021" cy="3951021"/>
                <a:chOff x="2949964" y="2675500"/>
                <a:chExt cx="3951021" cy="3951021"/>
              </a:xfrm>
            </p:grpSpPr>
            <p:sp>
              <p:nvSpPr>
                <p:cNvPr id="31" name="任意多边形 3">
                  <a:extLst>
                    <a:ext uri="{FF2B5EF4-FFF2-40B4-BE49-F238E27FC236}">
                      <a16:creationId xmlns:a16="http://schemas.microsoft.com/office/drawing/2014/main" id="{5B9DB0F4-AB1E-4E00-9C09-D0E663D20CCE}"/>
                    </a:ext>
                  </a:extLst>
                </p:cNvPr>
                <p:cNvSpPr/>
                <p:nvPr/>
              </p:nvSpPr>
              <p:spPr>
                <a:xfrm>
                  <a:off x="3275462" y="2886623"/>
                  <a:ext cx="3414365" cy="3414483"/>
                </a:xfrm>
                <a:custGeom>
                  <a:avLst/>
                  <a:gdLst>
                    <a:gd name="connsiteX0" fmla="*/ 1706880 w 3413760"/>
                    <a:gd name="connsiteY0" fmla="*/ 0 h 3413760"/>
                    <a:gd name="connsiteX1" fmla="*/ 3413760 w 3413760"/>
                    <a:gd name="connsiteY1" fmla="*/ 1706880 h 3413760"/>
                    <a:gd name="connsiteX2" fmla="*/ 1706880 w 3413760"/>
                    <a:gd name="connsiteY2" fmla="*/ 1706880 h 3413760"/>
                    <a:gd name="connsiteX3" fmla="*/ 1706880 w 3413760"/>
                    <a:gd name="connsiteY3" fmla="*/ 0 h 3413760"/>
                  </a:gdLst>
                  <a:ahLst/>
                  <a:cxnLst>
                    <a:cxn ang="0">
                      <a:pos x="connsiteX0" y="connsiteY0"/>
                    </a:cxn>
                    <a:cxn ang="0">
                      <a:pos x="connsiteX1" y="connsiteY1"/>
                    </a:cxn>
                    <a:cxn ang="0">
                      <a:pos x="connsiteX2" y="connsiteY2"/>
                    </a:cxn>
                    <a:cxn ang="0">
                      <a:pos x="connsiteX3" y="connsiteY3"/>
                    </a:cxn>
                  </a:cxnLst>
                  <a:rect l="l" t="t" r="r" b="b"/>
                  <a:pathLst>
                    <a:path w="3413760" h="3413760">
                      <a:moveTo>
                        <a:pt x="1706880" y="0"/>
                      </a:moveTo>
                      <a:cubicBezTo>
                        <a:pt x="2649564" y="0"/>
                        <a:pt x="3413760" y="764196"/>
                        <a:pt x="3413760" y="1706880"/>
                      </a:cubicBezTo>
                      <a:lnTo>
                        <a:pt x="1706880" y="1706880"/>
                      </a:lnTo>
                      <a:lnTo>
                        <a:pt x="1706880" y="0"/>
                      </a:lnTo>
                      <a:close/>
                    </a:path>
                  </a:pathLst>
                </a:custGeom>
                <a:solidFill>
                  <a:srgbClr val="773F9B">
                    <a:lumMod val="60000"/>
                    <a:lumOff val="40000"/>
                    <a:alpha val="90000"/>
                  </a:srgbClr>
                </a:solidFill>
                <a:ln w="25400" cap="flat" cmpd="sng" algn="ctr">
                  <a:solidFill>
                    <a:srgbClr val="FFFFFF">
                      <a:hueOff val="0"/>
                      <a:satOff val="0"/>
                      <a:lumOff val="0"/>
                      <a:alphaOff val="0"/>
                    </a:srgbClr>
                  </a:solidFill>
                  <a:prstDash val="solid"/>
                </a:ln>
                <a:effectLst/>
              </p:spPr>
              <p:txBody>
                <a:bodyPr lIns="1860398" tIns="755803" rIns="390042" bIns="1819757" spcCol="1270" anchor="ctr"/>
                <a:lstStyle/>
                <a:p>
                  <a:pPr marL="0" marR="0" lvl="0" indent="0" algn="ctr" defTabSz="1689100" rtl="0" eaLnBrk="1" fontAlgn="auto" latinLnBrk="0" hangingPunct="1">
                    <a:lnSpc>
                      <a:spcPct val="90000"/>
                    </a:lnSpc>
                    <a:spcBef>
                      <a:spcPts val="0"/>
                    </a:spcBef>
                    <a:spcAft>
                      <a:spcPct val="35000"/>
                    </a:spcAft>
                    <a:buClrTx/>
                    <a:buSzTx/>
                    <a:buFontTx/>
                    <a:buNone/>
                    <a:tabLst/>
                    <a:defRPr/>
                  </a:pPr>
                  <a:endParaRPr kumimoji="0" lang="zh-CN" altLang="en-US" sz="3800" b="0" i="0" u="none" strike="noStrike" kern="0" cap="none" spc="0" normalizeH="0" baseline="0" noProof="0" dirty="0">
                    <a:ln>
                      <a:noFill/>
                    </a:ln>
                    <a:solidFill>
                      <a:srgbClr val="FFFFFF"/>
                    </a:solidFill>
                    <a:effectLst/>
                    <a:uLnTx/>
                    <a:uFillTx/>
                    <a:latin typeface="Trebuchet MS"/>
                    <a:ea typeface="微软雅黑"/>
                    <a:cs typeface="+mn-cs"/>
                  </a:endParaRPr>
                </a:p>
              </p:txBody>
            </p:sp>
            <p:sp>
              <p:nvSpPr>
                <p:cNvPr id="32" name="任意多边形 4">
                  <a:extLst>
                    <a:ext uri="{FF2B5EF4-FFF2-40B4-BE49-F238E27FC236}">
                      <a16:creationId xmlns:a16="http://schemas.microsoft.com/office/drawing/2014/main" id="{03B16FD3-FDDE-4FE3-9FCC-05B4A2AB5D06}"/>
                    </a:ext>
                  </a:extLst>
                </p:cNvPr>
                <p:cNvSpPr/>
                <p:nvPr/>
              </p:nvSpPr>
              <p:spPr>
                <a:xfrm>
                  <a:off x="3275462" y="3000915"/>
                  <a:ext cx="3414365" cy="3414483"/>
                </a:xfrm>
                <a:custGeom>
                  <a:avLst/>
                  <a:gdLst>
                    <a:gd name="connsiteX0" fmla="*/ 3413760 w 3413760"/>
                    <a:gd name="connsiteY0" fmla="*/ 1706880 h 3413760"/>
                    <a:gd name="connsiteX1" fmla="*/ 1706880 w 3413760"/>
                    <a:gd name="connsiteY1" fmla="*/ 3413760 h 3413760"/>
                    <a:gd name="connsiteX2" fmla="*/ 1706880 w 3413760"/>
                    <a:gd name="connsiteY2" fmla="*/ 1706880 h 3413760"/>
                    <a:gd name="connsiteX3" fmla="*/ 3413760 w 3413760"/>
                    <a:gd name="connsiteY3" fmla="*/ 1706880 h 3413760"/>
                  </a:gdLst>
                  <a:ahLst/>
                  <a:cxnLst>
                    <a:cxn ang="0">
                      <a:pos x="connsiteX0" y="connsiteY0"/>
                    </a:cxn>
                    <a:cxn ang="0">
                      <a:pos x="connsiteX1" y="connsiteY1"/>
                    </a:cxn>
                    <a:cxn ang="0">
                      <a:pos x="connsiteX2" y="connsiteY2"/>
                    </a:cxn>
                    <a:cxn ang="0">
                      <a:pos x="connsiteX3" y="connsiteY3"/>
                    </a:cxn>
                  </a:cxnLst>
                  <a:rect l="l" t="t" r="r" b="b"/>
                  <a:pathLst>
                    <a:path w="3413760" h="3413760">
                      <a:moveTo>
                        <a:pt x="3413760" y="1706880"/>
                      </a:moveTo>
                      <a:cubicBezTo>
                        <a:pt x="3413760" y="2649564"/>
                        <a:pt x="2649564" y="3413760"/>
                        <a:pt x="1706880" y="3413760"/>
                      </a:cubicBezTo>
                      <a:lnTo>
                        <a:pt x="1706880" y="1706880"/>
                      </a:lnTo>
                      <a:lnTo>
                        <a:pt x="3413760" y="1706880"/>
                      </a:lnTo>
                      <a:close/>
                    </a:path>
                  </a:pathLst>
                </a:custGeom>
                <a:solidFill>
                  <a:srgbClr val="773F9B">
                    <a:alpha val="90000"/>
                    <a:hueOff val="0"/>
                    <a:satOff val="0"/>
                    <a:lumOff val="0"/>
                    <a:alphaOff val="-13333"/>
                  </a:srgbClr>
                </a:solidFill>
                <a:ln w="25400" cap="flat" cmpd="sng" algn="ctr">
                  <a:solidFill>
                    <a:srgbClr val="FFFFFF">
                      <a:hueOff val="0"/>
                      <a:satOff val="0"/>
                      <a:lumOff val="0"/>
                      <a:alphaOff val="0"/>
                    </a:srgbClr>
                  </a:solidFill>
                  <a:prstDash val="solid"/>
                </a:ln>
                <a:effectLst/>
              </p:spPr>
              <p:txBody>
                <a:bodyPr lIns="1860398" tIns="1819758" rIns="390042" bIns="755802" spcCol="1270" anchor="ctr"/>
                <a:lstStyle/>
                <a:p>
                  <a:pPr marL="0" marR="0" lvl="0" indent="0" algn="ctr" defTabSz="1689100" rtl="0" eaLnBrk="1" fontAlgn="auto" latinLnBrk="0" hangingPunct="1">
                    <a:lnSpc>
                      <a:spcPct val="90000"/>
                    </a:lnSpc>
                    <a:spcBef>
                      <a:spcPts val="0"/>
                    </a:spcBef>
                    <a:spcAft>
                      <a:spcPct val="35000"/>
                    </a:spcAft>
                    <a:buClrTx/>
                    <a:buSzTx/>
                    <a:buFontTx/>
                    <a:buNone/>
                    <a:tabLst/>
                    <a:defRPr/>
                  </a:pPr>
                  <a:endParaRPr kumimoji="0" lang="zh-CN" altLang="en-US" sz="3800" b="0" i="0" u="none" strike="noStrike" kern="0" cap="none" spc="0" normalizeH="0" baseline="0" noProof="0" dirty="0">
                    <a:ln>
                      <a:noFill/>
                    </a:ln>
                    <a:solidFill>
                      <a:srgbClr val="FFFFFF"/>
                    </a:solidFill>
                    <a:effectLst/>
                    <a:uLnTx/>
                    <a:uFillTx/>
                    <a:latin typeface="Trebuchet MS"/>
                    <a:ea typeface="微软雅黑"/>
                    <a:cs typeface="+mn-cs"/>
                  </a:endParaRPr>
                </a:p>
              </p:txBody>
            </p:sp>
            <p:sp>
              <p:nvSpPr>
                <p:cNvPr id="33" name="任意多边形 5">
                  <a:extLst>
                    <a:ext uri="{FF2B5EF4-FFF2-40B4-BE49-F238E27FC236}">
                      <a16:creationId xmlns:a16="http://schemas.microsoft.com/office/drawing/2014/main" id="{A274B240-D5E7-4907-9E84-F67F83D1764F}"/>
                    </a:ext>
                  </a:extLst>
                </p:cNvPr>
                <p:cNvSpPr/>
                <p:nvPr/>
              </p:nvSpPr>
              <p:spPr>
                <a:xfrm>
                  <a:off x="3161121" y="3000915"/>
                  <a:ext cx="3414365" cy="3414483"/>
                </a:xfrm>
                <a:custGeom>
                  <a:avLst/>
                  <a:gdLst>
                    <a:gd name="connsiteX0" fmla="*/ 1706880 w 3413760"/>
                    <a:gd name="connsiteY0" fmla="*/ 3413760 h 3413760"/>
                    <a:gd name="connsiteX1" fmla="*/ 0 w 3413760"/>
                    <a:gd name="connsiteY1" fmla="*/ 1706880 h 3413760"/>
                    <a:gd name="connsiteX2" fmla="*/ 1706880 w 3413760"/>
                    <a:gd name="connsiteY2" fmla="*/ 1706880 h 3413760"/>
                    <a:gd name="connsiteX3" fmla="*/ 1706880 w 3413760"/>
                    <a:gd name="connsiteY3" fmla="*/ 3413760 h 3413760"/>
                  </a:gdLst>
                  <a:ahLst/>
                  <a:cxnLst>
                    <a:cxn ang="0">
                      <a:pos x="connsiteX0" y="connsiteY0"/>
                    </a:cxn>
                    <a:cxn ang="0">
                      <a:pos x="connsiteX1" y="connsiteY1"/>
                    </a:cxn>
                    <a:cxn ang="0">
                      <a:pos x="connsiteX2" y="connsiteY2"/>
                    </a:cxn>
                    <a:cxn ang="0">
                      <a:pos x="connsiteX3" y="connsiteY3"/>
                    </a:cxn>
                  </a:cxnLst>
                  <a:rect l="l" t="t" r="r" b="b"/>
                  <a:pathLst>
                    <a:path w="3413760" h="3413760">
                      <a:moveTo>
                        <a:pt x="1706880" y="3413760"/>
                      </a:moveTo>
                      <a:cubicBezTo>
                        <a:pt x="764196" y="3413760"/>
                        <a:pt x="0" y="2649564"/>
                        <a:pt x="0" y="1706880"/>
                      </a:cubicBezTo>
                      <a:lnTo>
                        <a:pt x="1706880" y="1706880"/>
                      </a:lnTo>
                      <a:lnTo>
                        <a:pt x="1706880" y="3413760"/>
                      </a:lnTo>
                      <a:close/>
                    </a:path>
                  </a:pathLst>
                </a:custGeom>
                <a:solidFill>
                  <a:srgbClr val="773F9B">
                    <a:alpha val="90000"/>
                    <a:hueOff val="0"/>
                    <a:satOff val="0"/>
                    <a:lumOff val="0"/>
                    <a:alphaOff val="-26667"/>
                  </a:srgbClr>
                </a:solidFill>
                <a:ln w="25400" cap="flat" cmpd="sng" algn="ctr">
                  <a:solidFill>
                    <a:srgbClr val="FFFFFF">
                      <a:hueOff val="0"/>
                      <a:satOff val="0"/>
                      <a:lumOff val="0"/>
                      <a:alphaOff val="0"/>
                    </a:srgbClr>
                  </a:solidFill>
                  <a:prstDash val="solid"/>
                </a:ln>
                <a:effectLst/>
              </p:spPr>
              <p:txBody>
                <a:bodyPr lIns="390043" tIns="1819758" rIns="1860397" bIns="755802" spcCol="1270" anchor="ctr"/>
                <a:lstStyle/>
                <a:p>
                  <a:pPr marL="0" marR="0" lvl="0" indent="0" algn="ctr" defTabSz="1689100" rtl="0" eaLnBrk="1" fontAlgn="auto" latinLnBrk="0" hangingPunct="1">
                    <a:lnSpc>
                      <a:spcPct val="90000"/>
                    </a:lnSpc>
                    <a:spcBef>
                      <a:spcPts val="0"/>
                    </a:spcBef>
                    <a:spcAft>
                      <a:spcPct val="35000"/>
                    </a:spcAft>
                    <a:buClrTx/>
                    <a:buSzTx/>
                    <a:buFontTx/>
                    <a:buNone/>
                    <a:tabLst/>
                    <a:defRPr/>
                  </a:pPr>
                  <a:endParaRPr kumimoji="0" lang="zh-CN" altLang="en-US" sz="3800" b="0" i="0" u="none" strike="noStrike" kern="0" cap="none" spc="0" normalizeH="0" baseline="0" noProof="0" dirty="0">
                    <a:ln>
                      <a:noFill/>
                    </a:ln>
                    <a:solidFill>
                      <a:srgbClr val="FFFFFF"/>
                    </a:solidFill>
                    <a:effectLst/>
                    <a:uLnTx/>
                    <a:uFillTx/>
                    <a:latin typeface="Trebuchet MS"/>
                    <a:ea typeface="微软雅黑"/>
                    <a:cs typeface="+mn-cs"/>
                  </a:endParaRPr>
                </a:p>
              </p:txBody>
            </p:sp>
            <p:sp>
              <p:nvSpPr>
                <p:cNvPr id="34" name="任意多边形 6">
                  <a:extLst>
                    <a:ext uri="{FF2B5EF4-FFF2-40B4-BE49-F238E27FC236}">
                      <a16:creationId xmlns:a16="http://schemas.microsoft.com/office/drawing/2014/main" id="{DB8CB54D-6AFC-446B-B98D-4FB693D6393D}"/>
                    </a:ext>
                  </a:extLst>
                </p:cNvPr>
                <p:cNvSpPr/>
                <p:nvPr/>
              </p:nvSpPr>
              <p:spPr>
                <a:xfrm>
                  <a:off x="3161121" y="2886623"/>
                  <a:ext cx="3414365" cy="3414483"/>
                </a:xfrm>
                <a:custGeom>
                  <a:avLst/>
                  <a:gdLst>
                    <a:gd name="connsiteX0" fmla="*/ 0 w 3413760"/>
                    <a:gd name="connsiteY0" fmla="*/ 1706880 h 3413760"/>
                    <a:gd name="connsiteX1" fmla="*/ 1706880 w 3413760"/>
                    <a:gd name="connsiteY1" fmla="*/ 0 h 3413760"/>
                    <a:gd name="connsiteX2" fmla="*/ 1706880 w 3413760"/>
                    <a:gd name="connsiteY2" fmla="*/ 1706880 h 3413760"/>
                    <a:gd name="connsiteX3" fmla="*/ 0 w 3413760"/>
                    <a:gd name="connsiteY3" fmla="*/ 1706880 h 3413760"/>
                  </a:gdLst>
                  <a:ahLst/>
                  <a:cxnLst>
                    <a:cxn ang="0">
                      <a:pos x="connsiteX0" y="connsiteY0"/>
                    </a:cxn>
                    <a:cxn ang="0">
                      <a:pos x="connsiteX1" y="connsiteY1"/>
                    </a:cxn>
                    <a:cxn ang="0">
                      <a:pos x="connsiteX2" y="connsiteY2"/>
                    </a:cxn>
                    <a:cxn ang="0">
                      <a:pos x="connsiteX3" y="connsiteY3"/>
                    </a:cxn>
                  </a:cxnLst>
                  <a:rect l="l" t="t" r="r" b="b"/>
                  <a:pathLst>
                    <a:path w="3413760" h="3413760">
                      <a:moveTo>
                        <a:pt x="0" y="1706880"/>
                      </a:moveTo>
                      <a:cubicBezTo>
                        <a:pt x="0" y="764196"/>
                        <a:pt x="764196" y="0"/>
                        <a:pt x="1706880" y="0"/>
                      </a:cubicBezTo>
                      <a:lnTo>
                        <a:pt x="1706880" y="1706880"/>
                      </a:lnTo>
                      <a:lnTo>
                        <a:pt x="0" y="1706880"/>
                      </a:lnTo>
                      <a:close/>
                    </a:path>
                  </a:pathLst>
                </a:custGeom>
                <a:solidFill>
                  <a:srgbClr val="773F9B">
                    <a:alpha val="90000"/>
                    <a:hueOff val="0"/>
                    <a:satOff val="0"/>
                    <a:lumOff val="0"/>
                    <a:alphaOff val="-40000"/>
                  </a:srgbClr>
                </a:solidFill>
                <a:ln w="25400" cap="flat" cmpd="sng" algn="ctr">
                  <a:solidFill>
                    <a:srgbClr val="FFFFFF">
                      <a:hueOff val="0"/>
                      <a:satOff val="0"/>
                      <a:lumOff val="0"/>
                      <a:alphaOff val="0"/>
                    </a:srgbClr>
                  </a:solidFill>
                  <a:prstDash val="solid"/>
                </a:ln>
                <a:effectLst/>
              </p:spPr>
              <p:txBody>
                <a:bodyPr lIns="416713" tIns="782473" rIns="1887067" bIns="1846427" spcCol="1270" anchor="ctr"/>
                <a:lstStyle/>
                <a:p>
                  <a:pPr marL="0" marR="0" lvl="0" indent="0" algn="ctr" defTabSz="2622550" rtl="0" eaLnBrk="1" fontAlgn="auto" latinLnBrk="0" hangingPunct="1">
                    <a:lnSpc>
                      <a:spcPct val="90000"/>
                    </a:lnSpc>
                    <a:spcBef>
                      <a:spcPts val="0"/>
                    </a:spcBef>
                    <a:spcAft>
                      <a:spcPct val="35000"/>
                    </a:spcAft>
                    <a:buClrTx/>
                    <a:buSzTx/>
                    <a:buFontTx/>
                    <a:buNone/>
                    <a:tabLst/>
                    <a:defRPr/>
                  </a:pPr>
                  <a:endParaRPr kumimoji="0" lang="zh-CN" altLang="en-US" sz="5900" b="0" i="0" u="none" strike="noStrike" kern="0" cap="none" spc="0" normalizeH="0" baseline="0" noProof="0" dirty="0">
                    <a:ln>
                      <a:noFill/>
                    </a:ln>
                    <a:solidFill>
                      <a:srgbClr val="FFFFFF"/>
                    </a:solidFill>
                    <a:effectLst/>
                    <a:uLnTx/>
                    <a:uFillTx/>
                    <a:latin typeface="Trebuchet MS"/>
                    <a:ea typeface="微软雅黑"/>
                    <a:cs typeface="+mn-cs"/>
                  </a:endParaRPr>
                </a:p>
              </p:txBody>
            </p:sp>
            <p:sp>
              <p:nvSpPr>
                <p:cNvPr id="35" name="环形箭头 7">
                  <a:extLst>
                    <a:ext uri="{FF2B5EF4-FFF2-40B4-BE49-F238E27FC236}">
                      <a16:creationId xmlns:a16="http://schemas.microsoft.com/office/drawing/2014/main" id="{F4F8CA13-25E1-424C-98ED-6C8D1C4C9FA0}"/>
                    </a:ext>
                  </a:extLst>
                </p:cNvPr>
                <p:cNvSpPr/>
                <p:nvPr/>
              </p:nvSpPr>
              <p:spPr>
                <a:xfrm>
                  <a:off x="3064248" y="2675500"/>
                  <a:ext cx="3836794" cy="3836729"/>
                </a:xfrm>
                <a:prstGeom prst="circularArrow">
                  <a:avLst>
                    <a:gd name="adj1" fmla="val 5085"/>
                    <a:gd name="adj2" fmla="val 327528"/>
                    <a:gd name="adj3" fmla="val 21272472"/>
                    <a:gd name="adj4" fmla="val 16200000"/>
                    <a:gd name="adj5" fmla="val 5932"/>
                  </a:avLst>
                </a:prstGeom>
                <a:solidFill>
                  <a:srgbClr val="773F9B">
                    <a:shade val="90000"/>
                    <a:hueOff val="0"/>
                    <a:satOff val="0"/>
                    <a:lumOff val="0"/>
                    <a:alphaOff val="0"/>
                  </a:srgbClr>
                </a:solidFill>
                <a:ln>
                  <a:noFill/>
                </a:ln>
                <a:effectLst/>
              </p:spPr>
            </p:sp>
            <p:sp>
              <p:nvSpPr>
                <p:cNvPr id="36" name="环形箭头 8">
                  <a:extLst>
                    <a:ext uri="{FF2B5EF4-FFF2-40B4-BE49-F238E27FC236}">
                      <a16:creationId xmlns:a16="http://schemas.microsoft.com/office/drawing/2014/main" id="{151EE82D-A0AF-4D66-A09D-A0E6CA57ED71}"/>
                    </a:ext>
                  </a:extLst>
                </p:cNvPr>
                <p:cNvSpPr/>
                <p:nvPr/>
              </p:nvSpPr>
              <p:spPr>
                <a:xfrm>
                  <a:off x="3064248" y="2789792"/>
                  <a:ext cx="3836794" cy="3836729"/>
                </a:xfrm>
                <a:prstGeom prst="circularArrow">
                  <a:avLst>
                    <a:gd name="adj1" fmla="val 5085"/>
                    <a:gd name="adj2" fmla="val 327528"/>
                    <a:gd name="adj3" fmla="val 5072472"/>
                    <a:gd name="adj4" fmla="val 0"/>
                    <a:gd name="adj5" fmla="val 5932"/>
                  </a:avLst>
                </a:prstGeom>
                <a:solidFill>
                  <a:srgbClr val="773F9B">
                    <a:shade val="90000"/>
                    <a:hueOff val="-128362"/>
                    <a:satOff val="-7469"/>
                    <a:lumOff val="12875"/>
                    <a:alphaOff val="0"/>
                  </a:srgbClr>
                </a:solidFill>
                <a:ln>
                  <a:noFill/>
                </a:ln>
                <a:effectLst/>
              </p:spPr>
            </p:sp>
            <p:sp>
              <p:nvSpPr>
                <p:cNvPr id="37" name="环形箭头 9">
                  <a:extLst>
                    <a:ext uri="{FF2B5EF4-FFF2-40B4-BE49-F238E27FC236}">
                      <a16:creationId xmlns:a16="http://schemas.microsoft.com/office/drawing/2014/main" id="{F9EE7BDF-01E9-447F-B5E7-D4F23D6B84E1}"/>
                    </a:ext>
                  </a:extLst>
                </p:cNvPr>
                <p:cNvSpPr/>
                <p:nvPr/>
              </p:nvSpPr>
              <p:spPr>
                <a:xfrm>
                  <a:off x="2949906" y="2789792"/>
                  <a:ext cx="3836794" cy="3836729"/>
                </a:xfrm>
                <a:prstGeom prst="circularArrow">
                  <a:avLst>
                    <a:gd name="adj1" fmla="val 5085"/>
                    <a:gd name="adj2" fmla="val 327528"/>
                    <a:gd name="adj3" fmla="val 10472472"/>
                    <a:gd name="adj4" fmla="val 5400000"/>
                    <a:gd name="adj5" fmla="val 5932"/>
                  </a:avLst>
                </a:prstGeom>
                <a:solidFill>
                  <a:srgbClr val="773F9B">
                    <a:shade val="90000"/>
                    <a:hueOff val="-256725"/>
                    <a:satOff val="-14939"/>
                    <a:lumOff val="25750"/>
                    <a:alphaOff val="0"/>
                  </a:srgbClr>
                </a:solidFill>
                <a:ln>
                  <a:noFill/>
                </a:ln>
                <a:effectLst/>
              </p:spPr>
            </p:sp>
            <p:sp>
              <p:nvSpPr>
                <p:cNvPr id="38" name="环形箭头 10">
                  <a:extLst>
                    <a:ext uri="{FF2B5EF4-FFF2-40B4-BE49-F238E27FC236}">
                      <a16:creationId xmlns:a16="http://schemas.microsoft.com/office/drawing/2014/main" id="{2181A1FD-9E97-46AB-90AC-700403FB8E8D}"/>
                    </a:ext>
                  </a:extLst>
                </p:cNvPr>
                <p:cNvSpPr/>
                <p:nvPr/>
              </p:nvSpPr>
              <p:spPr>
                <a:xfrm>
                  <a:off x="2949906" y="2675500"/>
                  <a:ext cx="3836794" cy="3836729"/>
                </a:xfrm>
                <a:prstGeom prst="circularArrow">
                  <a:avLst>
                    <a:gd name="adj1" fmla="val 5085"/>
                    <a:gd name="adj2" fmla="val 327528"/>
                    <a:gd name="adj3" fmla="val 15872472"/>
                    <a:gd name="adj4" fmla="val 10800000"/>
                    <a:gd name="adj5" fmla="val 5932"/>
                  </a:avLst>
                </a:prstGeom>
                <a:solidFill>
                  <a:srgbClr val="773F9B">
                    <a:shade val="90000"/>
                    <a:hueOff val="-385087"/>
                    <a:satOff val="-22408"/>
                    <a:lumOff val="38625"/>
                    <a:alphaOff val="0"/>
                  </a:srgbClr>
                </a:solidFill>
                <a:ln>
                  <a:noFill/>
                </a:ln>
                <a:effectLst/>
              </p:spPr>
            </p:sp>
          </p:grpSp>
          <p:sp>
            <p:nvSpPr>
              <p:cNvPr id="27" name="矩形 12">
                <a:extLst>
                  <a:ext uri="{FF2B5EF4-FFF2-40B4-BE49-F238E27FC236}">
                    <a16:creationId xmlns:a16="http://schemas.microsoft.com/office/drawing/2014/main" id="{DE7CA4F0-9CF0-4BAB-89BF-E64417D41E1B}"/>
                  </a:ext>
                </a:extLst>
              </p:cNvPr>
              <p:cNvSpPr>
                <a:spLocks noChangeArrowheads="1"/>
              </p:cNvSpPr>
              <p:nvPr/>
            </p:nvSpPr>
            <p:spPr bwMode="auto">
              <a:xfrm>
                <a:off x="3767303" y="4797078"/>
                <a:ext cx="954426" cy="1015595"/>
              </a:xfrm>
              <a:prstGeom prst="rect">
                <a:avLst/>
              </a:prstGeom>
              <a:noFill/>
              <a:ln w="9525">
                <a:noFill/>
                <a:miter lim="800000"/>
                <a:headEnd/>
                <a:tailEnd/>
              </a:ln>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500" b="0" i="0" u="none" strike="noStrike" kern="0" cap="none" spc="0" normalizeH="0" baseline="0" noProof="0">
                    <a:ln>
                      <a:noFill/>
                    </a:ln>
                    <a:solidFill>
                      <a:srgbClr val="000000"/>
                    </a:solidFill>
                    <a:effectLst/>
                    <a:uLnTx/>
                    <a:uFillTx/>
                    <a:latin typeface="楷体" pitchFamily="49" charset="-122"/>
                    <a:ea typeface="楷体" pitchFamily="49" charset="-122"/>
                    <a:cs typeface="+mn-cs"/>
                  </a:rPr>
                  <a:t>债券</a:t>
                </a:r>
                <a:endParaRPr kumimoji="0" lang="en-US" altLang="zh-CN" sz="1500" b="0" i="0" u="none" strike="noStrike" kern="0" cap="none" spc="0" normalizeH="0" baseline="0" noProof="0">
                  <a:ln>
                    <a:noFill/>
                  </a:ln>
                  <a:solidFill>
                    <a:srgbClr val="000000"/>
                  </a:solidFill>
                  <a:effectLst/>
                  <a:uLnTx/>
                  <a:uFillTx/>
                  <a:latin typeface="楷体" pitchFamily="49" charset="-122"/>
                  <a:ea typeface="楷体"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500" b="0" i="0" u="none" strike="noStrike" kern="0" cap="none" spc="0" normalizeH="0" baseline="0" noProof="0">
                    <a:ln>
                      <a:noFill/>
                    </a:ln>
                    <a:solidFill>
                      <a:srgbClr val="000000"/>
                    </a:solidFill>
                    <a:effectLst/>
                    <a:uLnTx/>
                    <a:uFillTx/>
                    <a:latin typeface="楷体" pitchFamily="49" charset="-122"/>
                    <a:ea typeface="楷体" pitchFamily="49" charset="-122"/>
                    <a:cs typeface="+mn-cs"/>
                  </a:rPr>
                  <a:t>现金</a:t>
                </a:r>
                <a:endParaRPr kumimoji="0" lang="en-US" altLang="zh-CN" sz="1500" b="0" i="0" u="none" strike="noStrike" kern="0" cap="none" spc="0" normalizeH="0" baseline="0" noProof="0">
                  <a:ln>
                    <a:noFill/>
                  </a:ln>
                  <a:solidFill>
                    <a:srgbClr val="000000"/>
                  </a:solidFill>
                  <a:effectLst/>
                  <a:uLnTx/>
                  <a:uFillTx/>
                  <a:latin typeface="楷体" pitchFamily="49" charset="-122"/>
                  <a:ea typeface="楷体"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500" b="0" i="0" u="none" strike="noStrike" kern="0" cap="none" spc="0" normalizeH="0" baseline="0" noProof="0">
                    <a:ln>
                      <a:noFill/>
                    </a:ln>
                    <a:solidFill>
                      <a:srgbClr val="000000"/>
                    </a:solidFill>
                    <a:effectLst/>
                    <a:uLnTx/>
                    <a:uFillTx/>
                    <a:latin typeface="楷体" pitchFamily="49" charset="-122"/>
                    <a:ea typeface="楷体" pitchFamily="49" charset="-122"/>
                    <a:cs typeface="+mn-cs"/>
                  </a:rPr>
                  <a:t>股票</a:t>
                </a:r>
                <a:endParaRPr kumimoji="0" lang="en-US" altLang="zh-CN" sz="1500" b="0" i="0" u="none" strike="noStrike" kern="0" cap="none" spc="0" normalizeH="0" baseline="0" noProof="0">
                  <a:ln>
                    <a:noFill/>
                  </a:ln>
                  <a:solidFill>
                    <a:srgbClr val="000000"/>
                  </a:solidFill>
                  <a:effectLst/>
                  <a:uLnTx/>
                  <a:uFillTx/>
                  <a:latin typeface="楷体" pitchFamily="49" charset="-122"/>
                  <a:ea typeface="楷体"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500" b="0" i="0" u="none" strike="noStrike" kern="0" cap="none" spc="0" normalizeH="0" baseline="0" noProof="0">
                    <a:ln>
                      <a:noFill/>
                    </a:ln>
                    <a:solidFill>
                      <a:srgbClr val="000000"/>
                    </a:solidFill>
                    <a:effectLst/>
                    <a:uLnTx/>
                    <a:uFillTx/>
                    <a:latin typeface="楷体" pitchFamily="49" charset="-122"/>
                    <a:ea typeface="楷体" pitchFamily="49" charset="-122"/>
                    <a:cs typeface="+mn-cs"/>
                  </a:rPr>
                  <a:t>大宗商品</a:t>
                </a:r>
              </a:p>
            </p:txBody>
          </p:sp>
          <p:sp>
            <p:nvSpPr>
              <p:cNvPr id="28" name="矩形 18">
                <a:extLst>
                  <a:ext uri="{FF2B5EF4-FFF2-40B4-BE49-F238E27FC236}">
                    <a16:creationId xmlns:a16="http://schemas.microsoft.com/office/drawing/2014/main" id="{E6A17DC0-87E9-4D93-85FD-07ADE1418CD1}"/>
                  </a:ext>
                </a:extLst>
              </p:cNvPr>
              <p:cNvSpPr>
                <a:spLocks noChangeArrowheads="1"/>
              </p:cNvSpPr>
              <p:nvPr/>
            </p:nvSpPr>
            <p:spPr bwMode="auto">
              <a:xfrm>
                <a:off x="5201732" y="4855800"/>
                <a:ext cx="954426" cy="1015595"/>
              </a:xfrm>
              <a:prstGeom prst="rect">
                <a:avLst/>
              </a:prstGeom>
              <a:noFill/>
              <a:ln w="9525">
                <a:noFill/>
                <a:miter lim="800000"/>
                <a:headEnd/>
                <a:tailEnd/>
              </a:ln>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500" b="0" i="0" u="none" strike="noStrike" kern="0" cap="none" spc="0" normalizeH="0" baseline="0" noProof="0">
                    <a:ln>
                      <a:noFill/>
                    </a:ln>
                    <a:solidFill>
                      <a:srgbClr val="000000"/>
                    </a:solidFill>
                    <a:effectLst/>
                    <a:uLnTx/>
                    <a:uFillTx/>
                    <a:latin typeface="楷体" pitchFamily="49" charset="-122"/>
                    <a:ea typeface="楷体" pitchFamily="49" charset="-122"/>
                    <a:cs typeface="+mn-cs"/>
                  </a:rPr>
                  <a:t>现金</a:t>
                </a:r>
                <a:endParaRPr kumimoji="0" lang="en-US" altLang="zh-CN" sz="1500" b="0" i="0" u="none" strike="noStrike" kern="0" cap="none" spc="0" normalizeH="0" baseline="0" noProof="0">
                  <a:ln>
                    <a:noFill/>
                  </a:ln>
                  <a:solidFill>
                    <a:srgbClr val="000000"/>
                  </a:solidFill>
                  <a:effectLst/>
                  <a:uLnTx/>
                  <a:uFillTx/>
                  <a:latin typeface="楷体" pitchFamily="49" charset="-122"/>
                  <a:ea typeface="楷体"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500" b="0" i="0" u="none" strike="noStrike" kern="0" cap="none" spc="0" normalizeH="0" baseline="0" noProof="0">
                    <a:ln>
                      <a:noFill/>
                    </a:ln>
                    <a:solidFill>
                      <a:srgbClr val="000000"/>
                    </a:solidFill>
                    <a:effectLst/>
                    <a:uLnTx/>
                    <a:uFillTx/>
                    <a:latin typeface="楷体" pitchFamily="49" charset="-122"/>
                    <a:ea typeface="楷体" pitchFamily="49" charset="-122"/>
                    <a:cs typeface="+mn-cs"/>
                  </a:rPr>
                  <a:t>债券</a:t>
                </a:r>
                <a:endParaRPr kumimoji="0" lang="en-US" altLang="zh-CN" sz="1500" b="0" i="0" u="none" strike="noStrike" kern="0" cap="none" spc="0" normalizeH="0" baseline="0" noProof="0">
                  <a:ln>
                    <a:noFill/>
                  </a:ln>
                  <a:solidFill>
                    <a:srgbClr val="000000"/>
                  </a:solidFill>
                  <a:effectLst/>
                  <a:uLnTx/>
                  <a:uFillTx/>
                  <a:latin typeface="楷体" pitchFamily="49" charset="-122"/>
                  <a:ea typeface="楷体"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500" b="0" i="0" u="none" strike="noStrike" kern="0" cap="none" spc="0" normalizeH="0" baseline="0" noProof="0">
                    <a:ln>
                      <a:noFill/>
                    </a:ln>
                    <a:solidFill>
                      <a:srgbClr val="000000"/>
                    </a:solidFill>
                    <a:effectLst/>
                    <a:uLnTx/>
                    <a:uFillTx/>
                    <a:latin typeface="楷体" pitchFamily="49" charset="-122"/>
                    <a:ea typeface="楷体" pitchFamily="49" charset="-122"/>
                    <a:cs typeface="+mn-cs"/>
                  </a:rPr>
                  <a:t>大宗商品</a:t>
                </a:r>
                <a:endParaRPr kumimoji="0" lang="en-US" altLang="zh-CN" sz="1500" b="0" i="0" u="none" strike="noStrike" kern="0" cap="none" spc="0" normalizeH="0" baseline="0" noProof="0">
                  <a:ln>
                    <a:noFill/>
                  </a:ln>
                  <a:solidFill>
                    <a:srgbClr val="000000"/>
                  </a:solidFill>
                  <a:effectLst/>
                  <a:uLnTx/>
                  <a:uFillTx/>
                  <a:latin typeface="楷体" pitchFamily="49" charset="-122"/>
                  <a:ea typeface="楷体"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500" b="0" i="0" u="none" strike="noStrike" kern="0" cap="none" spc="0" normalizeH="0" baseline="0" noProof="0">
                    <a:ln>
                      <a:noFill/>
                    </a:ln>
                    <a:solidFill>
                      <a:srgbClr val="000000"/>
                    </a:solidFill>
                    <a:effectLst/>
                    <a:uLnTx/>
                    <a:uFillTx/>
                    <a:latin typeface="楷体" pitchFamily="49" charset="-122"/>
                    <a:ea typeface="楷体" pitchFamily="49" charset="-122"/>
                    <a:cs typeface="+mn-cs"/>
                  </a:rPr>
                  <a:t>股票</a:t>
                </a:r>
                <a:endParaRPr kumimoji="0" lang="en-US" altLang="zh-CN" sz="1500" b="0" i="0" u="none" strike="noStrike" kern="0" cap="none" spc="0" normalizeH="0" baseline="0" noProof="0">
                  <a:ln>
                    <a:noFill/>
                  </a:ln>
                  <a:solidFill>
                    <a:srgbClr val="000000"/>
                  </a:solidFill>
                  <a:effectLst/>
                  <a:uLnTx/>
                  <a:uFillTx/>
                  <a:latin typeface="楷体" pitchFamily="49" charset="-122"/>
                  <a:ea typeface="楷体" pitchFamily="49" charset="-122"/>
                  <a:cs typeface="+mn-cs"/>
                </a:endParaRPr>
              </a:p>
            </p:txBody>
          </p:sp>
          <p:sp>
            <p:nvSpPr>
              <p:cNvPr id="29" name="矩形 19">
                <a:extLst>
                  <a:ext uri="{FF2B5EF4-FFF2-40B4-BE49-F238E27FC236}">
                    <a16:creationId xmlns:a16="http://schemas.microsoft.com/office/drawing/2014/main" id="{0FE401F2-A1F7-49BF-8350-90C20D799C01}"/>
                  </a:ext>
                </a:extLst>
              </p:cNvPr>
              <p:cNvSpPr>
                <a:spLocks noChangeArrowheads="1"/>
              </p:cNvSpPr>
              <p:nvPr/>
            </p:nvSpPr>
            <p:spPr bwMode="auto">
              <a:xfrm>
                <a:off x="3892690" y="3415060"/>
                <a:ext cx="954426" cy="1015595"/>
              </a:xfrm>
              <a:prstGeom prst="rect">
                <a:avLst/>
              </a:prstGeom>
              <a:noFill/>
              <a:ln w="9525">
                <a:noFill/>
                <a:miter lim="800000"/>
                <a:headEnd/>
                <a:tailEnd/>
              </a:ln>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500" b="0" i="0" u="none" strike="noStrike" kern="0" cap="none" spc="0" normalizeH="0" baseline="0" noProof="0">
                    <a:ln>
                      <a:noFill/>
                    </a:ln>
                    <a:solidFill>
                      <a:srgbClr val="000000"/>
                    </a:solidFill>
                    <a:effectLst/>
                    <a:uLnTx/>
                    <a:uFillTx/>
                    <a:latin typeface="楷体" pitchFamily="49" charset="-122"/>
                    <a:ea typeface="楷体" pitchFamily="49" charset="-122"/>
                    <a:cs typeface="+mn-cs"/>
                  </a:rPr>
                  <a:t>股票</a:t>
                </a:r>
                <a:endParaRPr kumimoji="0" lang="en-US" altLang="zh-CN" sz="1500" b="0" i="0" u="none" strike="noStrike" kern="0" cap="none" spc="0" normalizeH="0" baseline="0" noProof="0">
                  <a:ln>
                    <a:noFill/>
                  </a:ln>
                  <a:solidFill>
                    <a:srgbClr val="000000"/>
                  </a:solidFill>
                  <a:effectLst/>
                  <a:uLnTx/>
                  <a:uFillTx/>
                  <a:latin typeface="楷体" pitchFamily="49" charset="-122"/>
                  <a:ea typeface="楷体"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500" b="0" i="0" u="none" strike="noStrike" kern="0" cap="none" spc="0" normalizeH="0" baseline="0" noProof="0">
                    <a:ln>
                      <a:noFill/>
                    </a:ln>
                    <a:solidFill>
                      <a:srgbClr val="000000"/>
                    </a:solidFill>
                    <a:effectLst/>
                    <a:uLnTx/>
                    <a:uFillTx/>
                    <a:latin typeface="楷体" pitchFamily="49" charset="-122"/>
                    <a:ea typeface="楷体" pitchFamily="49" charset="-122"/>
                    <a:cs typeface="+mn-cs"/>
                  </a:rPr>
                  <a:t>大宗商品</a:t>
                </a:r>
                <a:endParaRPr kumimoji="0" lang="en-US" altLang="zh-CN" sz="1500" b="0" i="0" u="none" strike="noStrike" kern="0" cap="none" spc="0" normalizeH="0" baseline="0" noProof="0">
                  <a:ln>
                    <a:noFill/>
                  </a:ln>
                  <a:solidFill>
                    <a:srgbClr val="000000"/>
                  </a:solidFill>
                  <a:effectLst/>
                  <a:uLnTx/>
                  <a:uFillTx/>
                  <a:latin typeface="楷体" pitchFamily="49" charset="-122"/>
                  <a:ea typeface="楷体"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500" b="0" i="0" u="none" strike="noStrike" kern="0" cap="none" spc="0" normalizeH="0" baseline="0" noProof="0">
                    <a:ln>
                      <a:noFill/>
                    </a:ln>
                    <a:solidFill>
                      <a:srgbClr val="000000"/>
                    </a:solidFill>
                    <a:effectLst/>
                    <a:uLnTx/>
                    <a:uFillTx/>
                    <a:latin typeface="楷体" pitchFamily="49" charset="-122"/>
                    <a:ea typeface="楷体" pitchFamily="49" charset="-122"/>
                    <a:cs typeface="+mn-cs"/>
                  </a:rPr>
                  <a:t>债券</a:t>
                </a:r>
                <a:endParaRPr kumimoji="0" lang="en-US" altLang="zh-CN" sz="1500" b="0" i="0" u="none" strike="noStrike" kern="0" cap="none" spc="0" normalizeH="0" baseline="0" noProof="0">
                  <a:ln>
                    <a:noFill/>
                  </a:ln>
                  <a:solidFill>
                    <a:srgbClr val="000000"/>
                  </a:solidFill>
                  <a:effectLst/>
                  <a:uLnTx/>
                  <a:uFillTx/>
                  <a:latin typeface="楷体" pitchFamily="49" charset="-122"/>
                  <a:ea typeface="楷体"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500" b="0" i="0" u="none" strike="noStrike" kern="0" cap="none" spc="0" normalizeH="0" baseline="0" noProof="0">
                    <a:ln>
                      <a:noFill/>
                    </a:ln>
                    <a:solidFill>
                      <a:srgbClr val="000000"/>
                    </a:solidFill>
                    <a:effectLst/>
                    <a:uLnTx/>
                    <a:uFillTx/>
                    <a:latin typeface="楷体" pitchFamily="49" charset="-122"/>
                    <a:ea typeface="楷体" pitchFamily="49" charset="-122"/>
                    <a:cs typeface="+mn-cs"/>
                  </a:rPr>
                  <a:t>现金</a:t>
                </a:r>
                <a:endParaRPr kumimoji="0" lang="en-US" altLang="zh-CN" sz="1500" b="0" i="0" u="none" strike="noStrike" kern="0" cap="none" spc="0" normalizeH="0" baseline="0" noProof="0">
                  <a:ln>
                    <a:noFill/>
                  </a:ln>
                  <a:solidFill>
                    <a:srgbClr val="000000"/>
                  </a:solidFill>
                  <a:effectLst/>
                  <a:uLnTx/>
                  <a:uFillTx/>
                  <a:latin typeface="楷体" pitchFamily="49" charset="-122"/>
                  <a:ea typeface="楷体" pitchFamily="49" charset="-122"/>
                  <a:cs typeface="+mn-cs"/>
                </a:endParaRPr>
              </a:p>
            </p:txBody>
          </p:sp>
          <p:sp>
            <p:nvSpPr>
              <p:cNvPr id="30" name="矩形 20">
                <a:extLst>
                  <a:ext uri="{FF2B5EF4-FFF2-40B4-BE49-F238E27FC236}">
                    <a16:creationId xmlns:a16="http://schemas.microsoft.com/office/drawing/2014/main" id="{F1A79A77-7C80-4CD8-BB9D-B2AEBE2F826B}"/>
                  </a:ext>
                </a:extLst>
              </p:cNvPr>
              <p:cNvSpPr>
                <a:spLocks noChangeArrowheads="1"/>
              </p:cNvSpPr>
              <p:nvPr/>
            </p:nvSpPr>
            <p:spPr bwMode="auto">
              <a:xfrm>
                <a:off x="5086557" y="3356984"/>
                <a:ext cx="954426" cy="1015595"/>
              </a:xfrm>
              <a:prstGeom prst="rect">
                <a:avLst/>
              </a:prstGeom>
              <a:noFill/>
              <a:ln w="9525">
                <a:noFill/>
                <a:miter lim="800000"/>
                <a:headEnd/>
                <a:tailEnd/>
              </a:ln>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500" b="0" i="0" u="none" strike="noStrike" kern="0" cap="none" spc="0" normalizeH="0" baseline="0" noProof="0">
                    <a:ln>
                      <a:noFill/>
                    </a:ln>
                    <a:solidFill>
                      <a:srgbClr val="000000"/>
                    </a:solidFill>
                    <a:effectLst/>
                    <a:uLnTx/>
                    <a:uFillTx/>
                    <a:latin typeface="楷体" pitchFamily="49" charset="-122"/>
                    <a:ea typeface="楷体" pitchFamily="49" charset="-122"/>
                    <a:cs typeface="+mn-cs"/>
                  </a:rPr>
                  <a:t>大宗商品</a:t>
                </a:r>
                <a:endParaRPr kumimoji="0" lang="en-US" altLang="zh-CN" sz="1500" b="0" i="0" u="none" strike="noStrike" kern="0" cap="none" spc="0" normalizeH="0" baseline="0" noProof="0">
                  <a:ln>
                    <a:noFill/>
                  </a:ln>
                  <a:solidFill>
                    <a:srgbClr val="000000"/>
                  </a:solidFill>
                  <a:effectLst/>
                  <a:uLnTx/>
                  <a:uFillTx/>
                  <a:latin typeface="楷体" pitchFamily="49" charset="-122"/>
                  <a:ea typeface="楷体"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500" b="0" i="0" u="none" strike="noStrike" kern="0" cap="none" spc="0" normalizeH="0" baseline="0" noProof="0">
                    <a:ln>
                      <a:noFill/>
                    </a:ln>
                    <a:solidFill>
                      <a:srgbClr val="000000"/>
                    </a:solidFill>
                    <a:effectLst/>
                    <a:uLnTx/>
                    <a:uFillTx/>
                    <a:latin typeface="楷体" pitchFamily="49" charset="-122"/>
                    <a:ea typeface="楷体" pitchFamily="49" charset="-122"/>
                    <a:cs typeface="+mn-cs"/>
                  </a:rPr>
                  <a:t>股票</a:t>
                </a:r>
                <a:endParaRPr kumimoji="0" lang="en-US" altLang="zh-CN" sz="1500" b="0" i="0" u="none" strike="noStrike" kern="0" cap="none" spc="0" normalizeH="0" baseline="0" noProof="0">
                  <a:ln>
                    <a:noFill/>
                  </a:ln>
                  <a:solidFill>
                    <a:srgbClr val="000000"/>
                  </a:solidFill>
                  <a:effectLst/>
                  <a:uLnTx/>
                  <a:uFillTx/>
                  <a:latin typeface="楷体" pitchFamily="49" charset="-122"/>
                  <a:ea typeface="楷体"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500" b="0" i="0" u="none" strike="noStrike" kern="0" cap="none" spc="0" normalizeH="0" baseline="0" noProof="0">
                    <a:ln>
                      <a:noFill/>
                    </a:ln>
                    <a:solidFill>
                      <a:srgbClr val="000000"/>
                    </a:solidFill>
                    <a:effectLst/>
                    <a:uLnTx/>
                    <a:uFillTx/>
                    <a:latin typeface="楷体" pitchFamily="49" charset="-122"/>
                    <a:ea typeface="楷体" pitchFamily="49" charset="-122"/>
                    <a:cs typeface="+mn-cs"/>
                  </a:rPr>
                  <a:t>现金</a:t>
                </a:r>
                <a:endParaRPr kumimoji="0" lang="en-US" altLang="zh-CN" sz="1500" b="0" i="0" u="none" strike="noStrike" kern="0" cap="none" spc="0" normalizeH="0" baseline="0" noProof="0">
                  <a:ln>
                    <a:noFill/>
                  </a:ln>
                  <a:solidFill>
                    <a:srgbClr val="000000"/>
                  </a:solidFill>
                  <a:effectLst/>
                  <a:uLnTx/>
                  <a:uFillTx/>
                  <a:latin typeface="楷体" pitchFamily="49" charset="-122"/>
                  <a:ea typeface="楷体"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500" b="0" i="0" u="none" strike="noStrike" kern="0" cap="none" spc="0" normalizeH="0" baseline="0" noProof="0">
                    <a:ln>
                      <a:noFill/>
                    </a:ln>
                    <a:solidFill>
                      <a:srgbClr val="000000"/>
                    </a:solidFill>
                    <a:effectLst/>
                    <a:uLnTx/>
                    <a:uFillTx/>
                    <a:latin typeface="楷体" pitchFamily="49" charset="-122"/>
                    <a:ea typeface="楷体" pitchFamily="49" charset="-122"/>
                    <a:cs typeface="+mn-cs"/>
                  </a:rPr>
                  <a:t>债券</a:t>
                </a:r>
                <a:endParaRPr kumimoji="0" lang="en-US" altLang="zh-CN" sz="1500" b="0" i="0" u="none" strike="noStrike" kern="0" cap="none" spc="0" normalizeH="0" baseline="0" noProof="0">
                  <a:ln>
                    <a:noFill/>
                  </a:ln>
                  <a:solidFill>
                    <a:srgbClr val="000000"/>
                  </a:solidFill>
                  <a:effectLst/>
                  <a:uLnTx/>
                  <a:uFillTx/>
                  <a:latin typeface="楷体" pitchFamily="49" charset="-122"/>
                  <a:ea typeface="楷体" pitchFamily="49" charset="-122"/>
                  <a:cs typeface="+mn-cs"/>
                </a:endParaRPr>
              </a:p>
            </p:txBody>
          </p:sp>
        </p:grpSp>
        <p:grpSp>
          <p:nvGrpSpPr>
            <p:cNvPr id="13" name="组合 30">
              <a:extLst>
                <a:ext uri="{FF2B5EF4-FFF2-40B4-BE49-F238E27FC236}">
                  <a16:creationId xmlns:a16="http://schemas.microsoft.com/office/drawing/2014/main" id="{0433850A-5A9E-4A79-9756-2342923CAA8B}"/>
                </a:ext>
              </a:extLst>
            </p:cNvPr>
            <p:cNvGrpSpPr>
              <a:grpSpLocks/>
            </p:cNvGrpSpPr>
            <p:nvPr/>
          </p:nvGrpSpPr>
          <p:grpSpPr bwMode="auto">
            <a:xfrm>
              <a:off x="1044486" y="1696866"/>
              <a:ext cx="6216829" cy="4923009"/>
              <a:chOff x="1044486" y="1696866"/>
              <a:chExt cx="6216829" cy="4923009"/>
            </a:xfrm>
          </p:grpSpPr>
          <p:sp>
            <p:nvSpPr>
              <p:cNvPr id="14" name="矩形 13">
                <a:extLst>
                  <a:ext uri="{FF2B5EF4-FFF2-40B4-BE49-F238E27FC236}">
                    <a16:creationId xmlns:a16="http://schemas.microsoft.com/office/drawing/2014/main" id="{F2A68C9B-206B-4292-86B3-3FF3ACC20C76}"/>
                  </a:ext>
                </a:extLst>
              </p:cNvPr>
              <p:cNvSpPr>
                <a:spLocks noChangeArrowheads="1"/>
              </p:cNvSpPr>
              <p:nvPr/>
            </p:nvSpPr>
            <p:spPr bwMode="auto">
              <a:xfrm>
                <a:off x="3570527" y="1696866"/>
                <a:ext cx="1108107" cy="368300"/>
              </a:xfrm>
              <a:prstGeom prst="rect">
                <a:avLst/>
              </a:prstGeom>
              <a:noFill/>
              <a:ln w="9525">
                <a:noFill/>
                <a:miter lim="800000"/>
                <a:headEnd/>
                <a:tailEnd/>
              </a:ln>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0" cap="none" spc="0" normalizeH="0" baseline="0" noProof="0" dirty="0">
                    <a:ln>
                      <a:noFill/>
                    </a:ln>
                    <a:solidFill>
                      <a:srgbClr val="773F9B">
                        <a:lumMod val="75000"/>
                      </a:srgbClr>
                    </a:solidFill>
                    <a:effectLst/>
                    <a:uLnTx/>
                    <a:uFillTx/>
                    <a:latin typeface="楷体" pitchFamily="49" charset="-122"/>
                    <a:ea typeface="楷体" pitchFamily="49" charset="-122"/>
                    <a:cs typeface="+mn-cs"/>
                  </a:rPr>
                  <a:t>通胀上行</a:t>
                </a:r>
              </a:p>
            </p:txBody>
          </p:sp>
          <p:sp>
            <p:nvSpPr>
              <p:cNvPr id="15" name="矩形 21">
                <a:extLst>
                  <a:ext uri="{FF2B5EF4-FFF2-40B4-BE49-F238E27FC236}">
                    <a16:creationId xmlns:a16="http://schemas.microsoft.com/office/drawing/2014/main" id="{B0C5E91A-2066-46CE-A188-B3C1EE937B99}"/>
                  </a:ext>
                </a:extLst>
              </p:cNvPr>
              <p:cNvSpPr>
                <a:spLocks noChangeArrowheads="1"/>
              </p:cNvSpPr>
              <p:nvPr/>
            </p:nvSpPr>
            <p:spPr bwMode="auto">
              <a:xfrm>
                <a:off x="1694444" y="2507807"/>
                <a:ext cx="646113" cy="646112"/>
              </a:xfrm>
              <a:prstGeom prst="rect">
                <a:avLst/>
              </a:prstGeom>
              <a:noFill/>
              <a:ln w="9525">
                <a:noFill/>
                <a:miter lim="800000"/>
                <a:headEnd/>
                <a:tailEnd/>
              </a:ln>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0" cap="none" spc="0" normalizeH="0" baseline="0" noProof="0">
                    <a:ln>
                      <a:noFill/>
                    </a:ln>
                    <a:solidFill>
                      <a:srgbClr val="000000"/>
                    </a:solidFill>
                    <a:effectLst/>
                    <a:uLnTx/>
                    <a:uFillTx/>
                    <a:latin typeface="楷体" pitchFamily="49" charset="-122"/>
                    <a:ea typeface="楷体" pitchFamily="49" charset="-122"/>
                    <a:cs typeface="+mn-cs"/>
                  </a:rPr>
                  <a:t>复苏</a:t>
                </a:r>
                <a:endParaRPr kumimoji="0" lang="en-US" altLang="zh-CN" sz="1800" b="1" i="0" u="none" strike="noStrike" kern="0" cap="none" spc="0" normalizeH="0" baseline="0" noProof="0">
                  <a:ln>
                    <a:noFill/>
                  </a:ln>
                  <a:solidFill>
                    <a:srgbClr val="000000"/>
                  </a:solidFill>
                  <a:effectLst/>
                  <a:uLnTx/>
                  <a:uFillTx/>
                  <a:latin typeface="楷体" pitchFamily="49" charset="-122"/>
                  <a:ea typeface="楷体"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0" cap="none" spc="0" normalizeH="0" baseline="0" noProof="0">
                    <a:ln>
                      <a:noFill/>
                    </a:ln>
                    <a:solidFill>
                      <a:srgbClr val="000000"/>
                    </a:solidFill>
                    <a:effectLst/>
                    <a:uLnTx/>
                    <a:uFillTx/>
                    <a:latin typeface="楷体" pitchFamily="49" charset="-122"/>
                    <a:ea typeface="楷体" pitchFamily="49" charset="-122"/>
                    <a:cs typeface="+mn-cs"/>
                  </a:rPr>
                  <a:t>周期</a:t>
                </a:r>
                <a:endParaRPr kumimoji="0" lang="zh-CN" altLang="en-US" sz="1800" b="0" i="0" u="none" strike="noStrike" kern="0" cap="none" spc="0" normalizeH="0" baseline="0" noProof="0">
                  <a:ln>
                    <a:noFill/>
                  </a:ln>
                  <a:solidFill>
                    <a:srgbClr val="000000"/>
                  </a:solidFill>
                  <a:effectLst/>
                  <a:uLnTx/>
                  <a:uFillTx/>
                  <a:latin typeface="楷体" pitchFamily="49" charset="-122"/>
                  <a:ea typeface="楷体" pitchFamily="49" charset="-122"/>
                  <a:cs typeface="+mn-cs"/>
                </a:endParaRPr>
              </a:p>
            </p:txBody>
          </p:sp>
          <p:sp>
            <p:nvSpPr>
              <p:cNvPr id="16" name="矩形 22">
                <a:extLst>
                  <a:ext uri="{FF2B5EF4-FFF2-40B4-BE49-F238E27FC236}">
                    <a16:creationId xmlns:a16="http://schemas.microsoft.com/office/drawing/2014/main" id="{5E7105DE-FA8E-474C-A90E-E7480660E0EB}"/>
                  </a:ext>
                </a:extLst>
              </p:cNvPr>
              <p:cNvSpPr>
                <a:spLocks noChangeArrowheads="1"/>
              </p:cNvSpPr>
              <p:nvPr/>
            </p:nvSpPr>
            <p:spPr bwMode="auto">
              <a:xfrm>
                <a:off x="5796509" y="2363808"/>
                <a:ext cx="646113" cy="646113"/>
              </a:xfrm>
              <a:prstGeom prst="rect">
                <a:avLst/>
              </a:prstGeom>
              <a:noFill/>
              <a:ln w="9525">
                <a:noFill/>
                <a:miter lim="800000"/>
                <a:headEnd/>
                <a:tailEnd/>
              </a:ln>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0" cap="none" spc="0" normalizeH="0" baseline="0" noProof="0">
                    <a:ln>
                      <a:noFill/>
                    </a:ln>
                    <a:solidFill>
                      <a:srgbClr val="000000"/>
                    </a:solidFill>
                    <a:effectLst/>
                    <a:uLnTx/>
                    <a:uFillTx/>
                    <a:latin typeface="楷体" pitchFamily="49" charset="-122"/>
                    <a:ea typeface="楷体" pitchFamily="49" charset="-122"/>
                    <a:cs typeface="+mn-cs"/>
                  </a:rPr>
                  <a:t>过热</a:t>
                </a:r>
                <a:endParaRPr kumimoji="0" lang="en-US" altLang="zh-CN" sz="1800" b="1" i="0" u="none" strike="noStrike" kern="0" cap="none" spc="0" normalizeH="0" baseline="0" noProof="0">
                  <a:ln>
                    <a:noFill/>
                  </a:ln>
                  <a:solidFill>
                    <a:srgbClr val="000000"/>
                  </a:solidFill>
                  <a:effectLst/>
                  <a:uLnTx/>
                  <a:uFillTx/>
                  <a:latin typeface="楷体" pitchFamily="49" charset="-122"/>
                  <a:ea typeface="楷体"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0" cap="none" spc="0" normalizeH="0" baseline="0" noProof="0">
                    <a:ln>
                      <a:noFill/>
                    </a:ln>
                    <a:solidFill>
                      <a:srgbClr val="000000"/>
                    </a:solidFill>
                    <a:effectLst/>
                    <a:uLnTx/>
                    <a:uFillTx/>
                    <a:latin typeface="楷体" pitchFamily="49" charset="-122"/>
                    <a:ea typeface="楷体" pitchFamily="49" charset="-122"/>
                    <a:cs typeface="+mn-cs"/>
                  </a:rPr>
                  <a:t>周期</a:t>
                </a:r>
                <a:endParaRPr kumimoji="0" lang="zh-CN" altLang="en-US" sz="1800" b="0" i="0" u="none" strike="noStrike" kern="0" cap="none" spc="0" normalizeH="0" baseline="0" noProof="0">
                  <a:ln>
                    <a:noFill/>
                  </a:ln>
                  <a:solidFill>
                    <a:srgbClr val="000000"/>
                  </a:solidFill>
                  <a:effectLst/>
                  <a:uLnTx/>
                  <a:uFillTx/>
                  <a:latin typeface="楷体" pitchFamily="49" charset="-122"/>
                  <a:ea typeface="楷体" pitchFamily="49" charset="-122"/>
                  <a:cs typeface="+mn-cs"/>
                </a:endParaRPr>
              </a:p>
            </p:txBody>
          </p:sp>
          <p:sp>
            <p:nvSpPr>
              <p:cNvPr id="17" name="矩形 23">
                <a:extLst>
                  <a:ext uri="{FF2B5EF4-FFF2-40B4-BE49-F238E27FC236}">
                    <a16:creationId xmlns:a16="http://schemas.microsoft.com/office/drawing/2014/main" id="{553F4CDD-1638-4243-884F-E254803BF4A0}"/>
                  </a:ext>
                </a:extLst>
              </p:cNvPr>
              <p:cNvSpPr>
                <a:spLocks noChangeArrowheads="1"/>
              </p:cNvSpPr>
              <p:nvPr/>
            </p:nvSpPr>
            <p:spPr bwMode="auto">
              <a:xfrm>
                <a:off x="5798388" y="5241890"/>
                <a:ext cx="646112" cy="646113"/>
              </a:xfrm>
              <a:prstGeom prst="rect">
                <a:avLst/>
              </a:prstGeom>
              <a:noFill/>
              <a:ln w="9525">
                <a:noFill/>
                <a:miter lim="800000"/>
                <a:headEnd/>
                <a:tailEnd/>
              </a:ln>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kumimoji="0" lang="zh-CN" altLang="en-US" sz="1800" b="1" i="0" u="none" strike="noStrike" kern="0" cap="none" spc="0" normalizeH="0" baseline="0" noProof="0">
                    <a:ln>
                      <a:noFill/>
                    </a:ln>
                    <a:solidFill>
                      <a:srgbClr val="000000"/>
                    </a:solidFill>
                    <a:effectLst/>
                    <a:uLnTx/>
                    <a:uFillTx/>
                    <a:latin typeface="楷体" pitchFamily="49" charset="-122"/>
                    <a:ea typeface="楷体" pitchFamily="49" charset="-122"/>
                    <a:cs typeface="+mn-cs"/>
                  </a:rPr>
                  <a:t>滞涨</a:t>
                </a:r>
                <a:endParaRPr kumimoji="0" lang="en-US" altLang="zh-CN" sz="1800" b="1" i="0" u="none" strike="noStrike" kern="0" cap="none" spc="0" normalizeH="0" baseline="0" noProof="0">
                  <a:ln>
                    <a:noFill/>
                  </a:ln>
                  <a:solidFill>
                    <a:srgbClr val="000000"/>
                  </a:solidFill>
                  <a:effectLst/>
                  <a:uLnTx/>
                  <a:uFillTx/>
                  <a:latin typeface="楷体" pitchFamily="49" charset="-122"/>
                  <a:ea typeface="楷体" pitchFamily="49" charset="-122"/>
                  <a:cs typeface="+mn-cs"/>
                </a:endParaRPr>
              </a:p>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kumimoji="0" lang="zh-CN" altLang="en-US" sz="1800" b="1" i="0" u="none" strike="noStrike" kern="0" cap="none" spc="0" normalizeH="0" baseline="0" noProof="0">
                    <a:ln>
                      <a:noFill/>
                    </a:ln>
                    <a:solidFill>
                      <a:srgbClr val="000000"/>
                    </a:solidFill>
                    <a:effectLst/>
                    <a:uLnTx/>
                    <a:uFillTx/>
                    <a:latin typeface="楷体" pitchFamily="49" charset="-122"/>
                    <a:ea typeface="楷体" pitchFamily="49" charset="-122"/>
                    <a:cs typeface="+mn-cs"/>
                  </a:rPr>
                  <a:t>周期</a:t>
                </a:r>
                <a:endParaRPr kumimoji="0" lang="en-US" altLang="zh-CN" sz="1800" b="0" i="0" u="none" strike="noStrike" kern="0" cap="none" spc="0" normalizeH="0" baseline="0" noProof="0">
                  <a:ln>
                    <a:noFill/>
                  </a:ln>
                  <a:solidFill>
                    <a:srgbClr val="595959"/>
                  </a:solidFill>
                  <a:effectLst/>
                  <a:uLnTx/>
                  <a:uFillTx/>
                  <a:latin typeface="楷体" pitchFamily="49" charset="-122"/>
                  <a:ea typeface="楷体" pitchFamily="49" charset="-122"/>
                  <a:cs typeface="+mn-cs"/>
                </a:endParaRPr>
              </a:p>
            </p:txBody>
          </p:sp>
          <p:sp>
            <p:nvSpPr>
              <p:cNvPr id="18" name="矩形 24">
                <a:extLst>
                  <a:ext uri="{FF2B5EF4-FFF2-40B4-BE49-F238E27FC236}">
                    <a16:creationId xmlns:a16="http://schemas.microsoft.com/office/drawing/2014/main" id="{4BBB7285-D6A6-44AD-AC10-84AF5851FEB8}"/>
                  </a:ext>
                </a:extLst>
              </p:cNvPr>
              <p:cNvSpPr>
                <a:spLocks noChangeArrowheads="1"/>
              </p:cNvSpPr>
              <p:nvPr/>
            </p:nvSpPr>
            <p:spPr bwMode="auto">
              <a:xfrm>
                <a:off x="1766444" y="5228975"/>
                <a:ext cx="646112" cy="646112"/>
              </a:xfrm>
              <a:prstGeom prst="rect">
                <a:avLst/>
              </a:prstGeom>
              <a:noFill/>
              <a:ln w="9525">
                <a:noFill/>
                <a:miter lim="800000"/>
                <a:headEnd/>
                <a:tailEnd/>
              </a:ln>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0" cap="none" spc="0" normalizeH="0" baseline="0" noProof="0">
                    <a:ln>
                      <a:noFill/>
                    </a:ln>
                    <a:solidFill>
                      <a:srgbClr val="000000"/>
                    </a:solidFill>
                    <a:effectLst/>
                    <a:uLnTx/>
                    <a:uFillTx/>
                    <a:latin typeface="楷体" pitchFamily="49" charset="-122"/>
                    <a:ea typeface="楷体" pitchFamily="49" charset="-122"/>
                    <a:cs typeface="+mn-cs"/>
                  </a:rPr>
                  <a:t>衰退</a:t>
                </a:r>
                <a:endParaRPr kumimoji="0" lang="en-US" altLang="zh-CN" sz="1800" b="1" i="0" u="none" strike="noStrike" kern="0" cap="none" spc="0" normalizeH="0" baseline="0" noProof="0">
                  <a:ln>
                    <a:noFill/>
                  </a:ln>
                  <a:solidFill>
                    <a:srgbClr val="000000"/>
                  </a:solidFill>
                  <a:effectLst/>
                  <a:uLnTx/>
                  <a:uFillTx/>
                  <a:latin typeface="楷体" pitchFamily="49" charset="-122"/>
                  <a:ea typeface="楷体" pitchFamily="49"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0" cap="none" spc="0" normalizeH="0" baseline="0" noProof="0">
                    <a:ln>
                      <a:noFill/>
                    </a:ln>
                    <a:solidFill>
                      <a:srgbClr val="000000"/>
                    </a:solidFill>
                    <a:effectLst/>
                    <a:uLnTx/>
                    <a:uFillTx/>
                    <a:latin typeface="楷体" pitchFamily="49" charset="-122"/>
                    <a:ea typeface="楷体" pitchFamily="49" charset="-122"/>
                    <a:cs typeface="+mn-cs"/>
                  </a:rPr>
                  <a:t>周期</a:t>
                </a:r>
                <a:endParaRPr kumimoji="0" lang="zh-CN" altLang="en-US" sz="1800" b="0" i="0" u="none" strike="noStrike" kern="0" cap="none" spc="0" normalizeH="0" baseline="0" noProof="0">
                  <a:ln>
                    <a:noFill/>
                  </a:ln>
                  <a:solidFill>
                    <a:srgbClr val="000000"/>
                  </a:solidFill>
                  <a:effectLst/>
                  <a:uLnTx/>
                  <a:uFillTx/>
                  <a:latin typeface="楷体" pitchFamily="49" charset="-122"/>
                  <a:ea typeface="楷体" pitchFamily="49" charset="-122"/>
                  <a:cs typeface="+mn-cs"/>
                </a:endParaRPr>
              </a:p>
            </p:txBody>
          </p:sp>
          <p:sp>
            <p:nvSpPr>
              <p:cNvPr id="19" name="矩形 29">
                <a:extLst>
                  <a:ext uri="{FF2B5EF4-FFF2-40B4-BE49-F238E27FC236}">
                    <a16:creationId xmlns:a16="http://schemas.microsoft.com/office/drawing/2014/main" id="{CA3B35B7-1CDF-431A-849F-2AE63DCCDAD8}"/>
                  </a:ext>
                </a:extLst>
              </p:cNvPr>
              <p:cNvSpPr>
                <a:spLocks noChangeArrowheads="1"/>
              </p:cNvSpPr>
              <p:nvPr/>
            </p:nvSpPr>
            <p:spPr bwMode="auto">
              <a:xfrm>
                <a:off x="3560745" y="6249988"/>
                <a:ext cx="1108107" cy="369887"/>
              </a:xfrm>
              <a:prstGeom prst="rect">
                <a:avLst/>
              </a:prstGeom>
              <a:noFill/>
              <a:ln w="9525">
                <a:noFill/>
                <a:miter lim="800000"/>
                <a:headEnd/>
                <a:tailEnd/>
              </a:ln>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0" cap="none" spc="0" normalizeH="0" baseline="0" noProof="0" dirty="0">
                    <a:ln>
                      <a:noFill/>
                    </a:ln>
                    <a:solidFill>
                      <a:srgbClr val="773F9B">
                        <a:lumMod val="75000"/>
                      </a:srgbClr>
                    </a:solidFill>
                    <a:effectLst/>
                    <a:uLnTx/>
                    <a:uFillTx/>
                    <a:latin typeface="楷体" pitchFamily="49" charset="-122"/>
                    <a:ea typeface="楷体" pitchFamily="49" charset="-122"/>
                    <a:cs typeface="+mn-cs"/>
                  </a:rPr>
                  <a:t>通胀下行</a:t>
                </a:r>
              </a:p>
            </p:txBody>
          </p:sp>
          <p:sp>
            <p:nvSpPr>
              <p:cNvPr id="20" name="文本框 26">
                <a:extLst>
                  <a:ext uri="{FF2B5EF4-FFF2-40B4-BE49-F238E27FC236}">
                    <a16:creationId xmlns:a16="http://schemas.microsoft.com/office/drawing/2014/main" id="{804BB94D-D3F7-460F-BA5D-67D4CCFD2C49}"/>
                  </a:ext>
                </a:extLst>
              </p:cNvPr>
              <p:cNvSpPr txBox="1"/>
              <p:nvPr/>
            </p:nvSpPr>
            <p:spPr>
              <a:xfrm>
                <a:off x="1044486" y="3224213"/>
                <a:ext cx="379423" cy="1468437"/>
              </a:xfrm>
              <a:prstGeom prst="rect">
                <a:avLst/>
              </a:prstGeom>
              <a:noFill/>
              <a:ln w="12700" cap="flat">
                <a:noFill/>
                <a:miter lim="400000"/>
              </a:ln>
              <a:effectLst/>
            </p:spPr>
            <p:txBody>
              <a:bodyPr vert="eaVert" wrap="none" lIns="50800" tIns="50800" rIns="50800" bIns="50800" anchor="ctr">
                <a:spAutoFit/>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kumimoji="0" lang="zh-CN" altLang="en-US" sz="1800" b="1" i="0" u="none" strike="noStrike" kern="0" cap="none" spc="0" normalizeH="0" baseline="0" noProof="0" dirty="0">
                    <a:ln>
                      <a:noFill/>
                    </a:ln>
                    <a:solidFill>
                      <a:srgbClr val="773F9B">
                        <a:lumMod val="75000"/>
                      </a:srgbClr>
                    </a:solidFill>
                    <a:effectLst/>
                    <a:uLnTx/>
                    <a:uFillTx/>
                    <a:latin typeface="楷体" pitchFamily="49" charset="-122"/>
                    <a:ea typeface="楷体" pitchFamily="49" charset="-122"/>
                    <a:cs typeface="+mn-cs"/>
                  </a:rPr>
                  <a:t>经济增速上行</a:t>
                </a:r>
              </a:p>
            </p:txBody>
          </p:sp>
          <p:sp>
            <p:nvSpPr>
              <p:cNvPr id="21" name="文本框 32">
                <a:extLst>
                  <a:ext uri="{FF2B5EF4-FFF2-40B4-BE49-F238E27FC236}">
                    <a16:creationId xmlns:a16="http://schemas.microsoft.com/office/drawing/2014/main" id="{9B332172-0AA6-4821-BD90-3870E4C30D14}"/>
                  </a:ext>
                </a:extLst>
              </p:cNvPr>
              <p:cNvSpPr txBox="1"/>
              <p:nvPr/>
            </p:nvSpPr>
            <p:spPr>
              <a:xfrm>
                <a:off x="6881891" y="3224213"/>
                <a:ext cx="379424" cy="1468437"/>
              </a:xfrm>
              <a:prstGeom prst="rect">
                <a:avLst/>
              </a:prstGeom>
              <a:noFill/>
              <a:ln w="12700" cap="flat">
                <a:noFill/>
                <a:miter lim="400000"/>
              </a:ln>
              <a:effectLst/>
            </p:spPr>
            <p:txBody>
              <a:bodyPr vert="eaVert" wrap="none" lIns="50800" tIns="50800" rIns="50800" bIns="50800" anchor="ctr">
                <a:spAutoFit/>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kumimoji="0" lang="zh-CN" altLang="en-US" sz="1800" b="1" i="0" u="none" strike="noStrike" kern="0" cap="none" spc="0" normalizeH="0" baseline="0" noProof="0" dirty="0">
                    <a:ln>
                      <a:noFill/>
                    </a:ln>
                    <a:solidFill>
                      <a:srgbClr val="773F9B">
                        <a:lumMod val="75000"/>
                      </a:srgbClr>
                    </a:solidFill>
                    <a:effectLst/>
                    <a:uLnTx/>
                    <a:uFillTx/>
                    <a:latin typeface="楷体" pitchFamily="49" charset="-122"/>
                    <a:ea typeface="楷体" pitchFamily="49" charset="-122"/>
                    <a:cs typeface="+mn-cs"/>
                  </a:rPr>
                  <a:t>经济增速下行</a:t>
                </a:r>
              </a:p>
            </p:txBody>
          </p:sp>
          <p:cxnSp>
            <p:nvCxnSpPr>
              <p:cNvPr id="22" name="直接箭头连接符 21">
                <a:extLst>
                  <a:ext uri="{FF2B5EF4-FFF2-40B4-BE49-F238E27FC236}">
                    <a16:creationId xmlns:a16="http://schemas.microsoft.com/office/drawing/2014/main" id="{5DB9D3C0-5D91-4319-91F5-99999B0D4EE6}"/>
                  </a:ext>
                </a:extLst>
              </p:cNvPr>
              <p:cNvCxnSpPr/>
              <p:nvPr/>
            </p:nvCxnSpPr>
            <p:spPr>
              <a:xfrm>
                <a:off x="2782848" y="2154238"/>
                <a:ext cx="2663902" cy="0"/>
              </a:xfrm>
              <a:prstGeom prst="straightConnector1">
                <a:avLst/>
              </a:prstGeom>
              <a:noFill/>
              <a:ln w="28575" cap="flat">
                <a:solidFill>
                  <a:srgbClr val="773F9B">
                    <a:lumMod val="60000"/>
                    <a:lumOff val="40000"/>
                  </a:srgbClr>
                </a:solidFill>
                <a:prstDash val="solid"/>
                <a:bevel/>
                <a:tailEnd type="triangle" w="lg" len="lg"/>
              </a:ln>
              <a:effectLst>
                <a:outerShdw blurRad="38100" dist="19999" dir="5400000" rotWithShape="0">
                  <a:srgbClr val="000000">
                    <a:alpha val="38000"/>
                  </a:srgbClr>
                </a:outerShdw>
              </a:effectLst>
            </p:spPr>
          </p:cxnSp>
          <p:cxnSp>
            <p:nvCxnSpPr>
              <p:cNvPr id="23" name="直接箭头连接符 22">
                <a:extLst>
                  <a:ext uri="{FF2B5EF4-FFF2-40B4-BE49-F238E27FC236}">
                    <a16:creationId xmlns:a16="http://schemas.microsoft.com/office/drawing/2014/main" id="{DF613330-E071-4C8A-A141-6DED32421D31}"/>
                  </a:ext>
                </a:extLst>
              </p:cNvPr>
              <p:cNvCxnSpPr/>
              <p:nvPr/>
            </p:nvCxnSpPr>
            <p:spPr>
              <a:xfrm flipH="1">
                <a:off x="2851113" y="6213475"/>
                <a:ext cx="2663902" cy="0"/>
              </a:xfrm>
              <a:prstGeom prst="straightConnector1">
                <a:avLst/>
              </a:prstGeom>
              <a:noFill/>
              <a:ln w="25400" cap="flat">
                <a:solidFill>
                  <a:srgbClr val="773F9B">
                    <a:lumMod val="60000"/>
                    <a:lumOff val="40000"/>
                  </a:srgbClr>
                </a:solidFill>
                <a:prstDash val="solid"/>
                <a:bevel/>
                <a:tailEnd type="triangle" w="lg" len="lg"/>
              </a:ln>
              <a:effectLst>
                <a:outerShdw blurRad="38100" dist="19999" dir="5400000" rotWithShape="0">
                  <a:srgbClr val="000000">
                    <a:alpha val="38000"/>
                  </a:srgbClr>
                </a:outerShdw>
              </a:effectLst>
            </p:spPr>
          </p:cxnSp>
          <p:cxnSp>
            <p:nvCxnSpPr>
              <p:cNvPr id="24" name="直接箭头连接符 23">
                <a:extLst>
                  <a:ext uri="{FF2B5EF4-FFF2-40B4-BE49-F238E27FC236}">
                    <a16:creationId xmlns:a16="http://schemas.microsoft.com/office/drawing/2014/main" id="{D69FDDB8-7533-4CF6-8F21-2AB6DA69A552}"/>
                  </a:ext>
                </a:extLst>
              </p:cNvPr>
              <p:cNvCxnSpPr/>
              <p:nvPr/>
            </p:nvCxnSpPr>
            <p:spPr>
              <a:xfrm rot="16200000" flipH="1">
                <a:off x="5511083" y="4129882"/>
                <a:ext cx="2665413" cy="0"/>
              </a:xfrm>
              <a:prstGeom prst="straightConnector1">
                <a:avLst/>
              </a:prstGeom>
              <a:noFill/>
              <a:ln w="28575" cap="flat">
                <a:solidFill>
                  <a:srgbClr val="773F9B">
                    <a:lumMod val="60000"/>
                    <a:lumOff val="40000"/>
                  </a:srgbClr>
                </a:solidFill>
                <a:prstDash val="solid"/>
                <a:bevel/>
                <a:tailEnd type="triangle" w="lg" len="lg"/>
              </a:ln>
              <a:effectLst>
                <a:outerShdw blurRad="38100" dist="19999" dir="5400000" rotWithShape="0">
                  <a:srgbClr val="000000">
                    <a:alpha val="38000"/>
                  </a:srgbClr>
                </a:outerShdw>
              </a:effectLst>
            </p:spPr>
          </p:cxnSp>
          <p:cxnSp>
            <p:nvCxnSpPr>
              <p:cNvPr id="25" name="直接箭头连接符 24">
                <a:extLst>
                  <a:ext uri="{FF2B5EF4-FFF2-40B4-BE49-F238E27FC236}">
                    <a16:creationId xmlns:a16="http://schemas.microsoft.com/office/drawing/2014/main" id="{CF6BE62B-9D4E-44E6-9C9B-487939332E12}"/>
                  </a:ext>
                </a:extLst>
              </p:cNvPr>
              <p:cNvCxnSpPr/>
              <p:nvPr/>
            </p:nvCxnSpPr>
            <p:spPr>
              <a:xfrm rot="5400000" flipH="1" flipV="1">
                <a:off x="111046" y="4137026"/>
                <a:ext cx="2663825" cy="0"/>
              </a:xfrm>
              <a:prstGeom prst="straightConnector1">
                <a:avLst/>
              </a:prstGeom>
              <a:noFill/>
              <a:ln w="25400" cap="flat">
                <a:solidFill>
                  <a:srgbClr val="773F9B">
                    <a:lumMod val="60000"/>
                    <a:lumOff val="40000"/>
                  </a:srgbClr>
                </a:solidFill>
                <a:prstDash val="solid"/>
                <a:bevel/>
                <a:tailEnd type="triangle" w="lg" len="lg"/>
              </a:ln>
              <a:effectLst>
                <a:outerShdw blurRad="38100" dist="19999" dir="5400000" rotWithShape="0">
                  <a:srgbClr val="000000">
                    <a:alpha val="38000"/>
                  </a:srgbClr>
                </a:outerShdw>
              </a:effectLst>
            </p:spPr>
          </p:cxnSp>
        </p:grpSp>
      </p:grpSp>
      <p:graphicFrame>
        <p:nvGraphicFramePr>
          <p:cNvPr id="2" name="表格 1">
            <a:extLst>
              <a:ext uri="{FF2B5EF4-FFF2-40B4-BE49-F238E27FC236}">
                <a16:creationId xmlns:a16="http://schemas.microsoft.com/office/drawing/2014/main" id="{0E876597-1B65-4699-9AFD-3F7EA1F50DAE}"/>
              </a:ext>
            </a:extLst>
          </p:cNvPr>
          <p:cNvGraphicFramePr>
            <a:graphicFrameLocks noGrp="1"/>
          </p:cNvGraphicFramePr>
          <p:nvPr>
            <p:extLst>
              <p:ext uri="{D42A27DB-BD31-4B8C-83A1-F6EECF244321}">
                <p14:modId xmlns:p14="http://schemas.microsoft.com/office/powerpoint/2010/main" val="2179740643"/>
              </p:ext>
            </p:extLst>
          </p:nvPr>
        </p:nvGraphicFramePr>
        <p:xfrm>
          <a:off x="5736448" y="2794594"/>
          <a:ext cx="3390900" cy="539115"/>
        </p:xfrm>
        <a:graphic>
          <a:graphicData uri="http://schemas.openxmlformats.org/drawingml/2006/table">
            <a:tbl>
              <a:tblPr/>
              <a:tblGrid>
                <a:gridCol w="1295400">
                  <a:extLst>
                    <a:ext uri="{9D8B030D-6E8A-4147-A177-3AD203B41FA5}">
                      <a16:colId xmlns:a16="http://schemas.microsoft.com/office/drawing/2014/main" val="2018758989"/>
                    </a:ext>
                  </a:extLst>
                </a:gridCol>
                <a:gridCol w="698500">
                  <a:extLst>
                    <a:ext uri="{9D8B030D-6E8A-4147-A177-3AD203B41FA5}">
                      <a16:colId xmlns:a16="http://schemas.microsoft.com/office/drawing/2014/main" val="3903475204"/>
                    </a:ext>
                  </a:extLst>
                </a:gridCol>
                <a:gridCol w="698500">
                  <a:extLst>
                    <a:ext uri="{9D8B030D-6E8A-4147-A177-3AD203B41FA5}">
                      <a16:colId xmlns:a16="http://schemas.microsoft.com/office/drawing/2014/main" val="1532502438"/>
                    </a:ext>
                  </a:extLst>
                </a:gridCol>
                <a:gridCol w="698500">
                  <a:extLst>
                    <a:ext uri="{9D8B030D-6E8A-4147-A177-3AD203B41FA5}">
                      <a16:colId xmlns:a16="http://schemas.microsoft.com/office/drawing/2014/main" val="121748755"/>
                    </a:ext>
                  </a:extLst>
                </a:gridCol>
              </a:tblGrid>
              <a:tr h="179705">
                <a:tc>
                  <a:txBody>
                    <a:bodyPr/>
                    <a:lstStyle/>
                    <a:p>
                      <a:pPr algn="l" fontAlgn="ctr"/>
                      <a:r>
                        <a:rPr lang="zh-CN" altLang="en-US" sz="1100" b="0" i="0" u="none" strike="noStrike">
                          <a:solidFill>
                            <a:srgbClr val="FFFFFF"/>
                          </a:solidFill>
                          <a:effectLst/>
                          <a:latin typeface="等线" panose="02010600030101010101" pitchFamily="2" charset="-122"/>
                          <a:ea typeface="等线" panose="02010600030101010101" pitchFamily="2" charset="-122"/>
                        </a:rPr>
                        <a:t>　</a:t>
                      </a:r>
                    </a:p>
                  </a:txBody>
                  <a:tcPr marL="5443" marR="5443" marT="54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472C4"/>
                    </a:solidFill>
                  </a:tcPr>
                </a:tc>
                <a:tc>
                  <a:txBody>
                    <a:bodyPr/>
                    <a:lstStyle/>
                    <a:p>
                      <a:pPr algn="l" fontAlgn="ctr"/>
                      <a:r>
                        <a:rPr lang="zh-CN" altLang="en-US" sz="1100" b="0" i="0" u="none" strike="noStrike">
                          <a:solidFill>
                            <a:srgbClr val="FFFFFF"/>
                          </a:solidFill>
                          <a:effectLst/>
                          <a:latin typeface="等线" panose="02010600030101010101" pitchFamily="2" charset="-122"/>
                          <a:ea typeface="等线" panose="02010600030101010101" pitchFamily="2" charset="-122"/>
                        </a:rPr>
                        <a:t>波动率</a:t>
                      </a:r>
                    </a:p>
                  </a:txBody>
                  <a:tcPr marL="5443" marR="5443" marT="54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472C4"/>
                    </a:solidFill>
                  </a:tcPr>
                </a:tc>
                <a:tc>
                  <a:txBody>
                    <a:bodyPr/>
                    <a:lstStyle/>
                    <a:p>
                      <a:pPr algn="l" fontAlgn="ctr"/>
                      <a:r>
                        <a:rPr lang="zh-CN" altLang="en-US" sz="1100" b="0" i="0" u="none" strike="noStrike" dirty="0">
                          <a:solidFill>
                            <a:srgbClr val="FFFFFF"/>
                          </a:solidFill>
                          <a:effectLst/>
                          <a:latin typeface="等线" panose="02010600030101010101" pitchFamily="2" charset="-122"/>
                          <a:ea typeface="等线" panose="02010600030101010101" pitchFamily="2" charset="-122"/>
                        </a:rPr>
                        <a:t>收益率</a:t>
                      </a:r>
                    </a:p>
                  </a:txBody>
                  <a:tcPr marL="5443" marR="5443" marT="54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472C4"/>
                    </a:solidFill>
                  </a:tcPr>
                </a:tc>
                <a:tc>
                  <a:txBody>
                    <a:bodyPr/>
                    <a:lstStyle/>
                    <a:p>
                      <a:pPr algn="l" fontAlgn="ctr"/>
                      <a:r>
                        <a:rPr lang="zh-CN" altLang="en-US" sz="1100" b="0" i="0" u="none" strike="noStrike" dirty="0">
                          <a:solidFill>
                            <a:srgbClr val="FFFFFF"/>
                          </a:solidFill>
                          <a:effectLst/>
                          <a:latin typeface="等线" panose="02010600030101010101" pitchFamily="2" charset="-122"/>
                          <a:ea typeface="等线" panose="02010600030101010101" pitchFamily="2" charset="-122"/>
                        </a:rPr>
                        <a:t>夏普比率</a:t>
                      </a:r>
                    </a:p>
                  </a:txBody>
                  <a:tcPr marL="5443" marR="5443" marT="54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472C4"/>
                    </a:solidFill>
                  </a:tcPr>
                </a:tc>
                <a:extLst>
                  <a:ext uri="{0D108BD9-81ED-4DB2-BD59-A6C34878D82A}">
                    <a16:rowId xmlns:a16="http://schemas.microsoft.com/office/drawing/2014/main" val="3481649380"/>
                  </a:ext>
                </a:extLst>
              </a:tr>
              <a:tr h="179705">
                <a:tc>
                  <a:txBody>
                    <a:bodyPr/>
                    <a:lstStyle/>
                    <a:p>
                      <a:pPr algn="l" fontAlgn="ctr"/>
                      <a:r>
                        <a:rPr lang="en-US" sz="1100" b="0" i="0" u="none" strike="noStrike">
                          <a:solidFill>
                            <a:srgbClr val="000000"/>
                          </a:solidFill>
                          <a:effectLst/>
                          <a:latin typeface="等线" panose="02010600030101010101" pitchFamily="2" charset="-122"/>
                          <a:ea typeface="等线" panose="02010600030101010101" pitchFamily="2" charset="-122"/>
                        </a:rPr>
                        <a:t>SAA+TAA</a:t>
                      </a:r>
                      <a:r>
                        <a:rPr lang="zh-CN" altLang="en-US" sz="1100" b="0" i="0" u="none" strike="noStrike">
                          <a:solidFill>
                            <a:srgbClr val="000000"/>
                          </a:solidFill>
                          <a:effectLst/>
                          <a:latin typeface="等线" panose="02010600030101010101" pitchFamily="2" charset="-122"/>
                          <a:ea typeface="等线" panose="02010600030101010101" pitchFamily="2" charset="-122"/>
                        </a:rPr>
                        <a:t>动态调整</a:t>
                      </a:r>
                    </a:p>
                  </a:txBody>
                  <a:tcPr marL="5443" marR="5443" marT="54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3.8%</a:t>
                      </a:r>
                    </a:p>
                  </a:txBody>
                  <a:tcPr marL="5443" marR="5443" marT="54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6.6%</a:t>
                      </a:r>
                    </a:p>
                  </a:txBody>
                  <a:tcPr marL="5443" marR="5443" marT="54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1.73</a:t>
                      </a:r>
                    </a:p>
                  </a:txBody>
                  <a:tcPr marL="5443" marR="5443" marT="54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1404356405"/>
                  </a:ext>
                </a:extLst>
              </a:tr>
              <a:tr h="179705">
                <a:tc>
                  <a:txBody>
                    <a:bodyPr/>
                    <a:lstStyle/>
                    <a:p>
                      <a:pPr algn="l" fontAlgn="ctr"/>
                      <a:r>
                        <a:rPr lang="en-US" sz="1100" b="0" i="0" u="none" strike="noStrike">
                          <a:solidFill>
                            <a:srgbClr val="000000"/>
                          </a:solidFill>
                          <a:effectLst/>
                          <a:latin typeface="等线" panose="02010600030101010101" pitchFamily="2" charset="-122"/>
                          <a:ea typeface="等线" panose="02010600030101010101" pitchFamily="2" charset="-122"/>
                        </a:rPr>
                        <a:t>SAA</a:t>
                      </a:r>
                      <a:r>
                        <a:rPr lang="zh-CN" altLang="en-US" sz="1100" b="0" i="0" u="none" strike="noStrike">
                          <a:solidFill>
                            <a:srgbClr val="000000"/>
                          </a:solidFill>
                          <a:effectLst/>
                          <a:latin typeface="等线" panose="02010600030101010101" pitchFamily="2" charset="-122"/>
                          <a:ea typeface="等线" panose="02010600030101010101" pitchFamily="2" charset="-122"/>
                        </a:rPr>
                        <a:t>静态组合</a:t>
                      </a:r>
                    </a:p>
                  </a:txBody>
                  <a:tcPr marL="5443" marR="5443" marT="54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4.2%</a:t>
                      </a:r>
                    </a:p>
                  </a:txBody>
                  <a:tcPr marL="5443" marR="5443" marT="54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5.8%</a:t>
                      </a:r>
                    </a:p>
                  </a:txBody>
                  <a:tcPr marL="5443" marR="5443" marT="54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r" fontAlgn="ctr"/>
                      <a:r>
                        <a:rPr lang="en-US" altLang="zh-CN" sz="1100" b="0" i="0" u="none" strike="noStrike" dirty="0">
                          <a:solidFill>
                            <a:srgbClr val="000000"/>
                          </a:solidFill>
                          <a:effectLst/>
                          <a:latin typeface="等线" panose="02010600030101010101" pitchFamily="2" charset="-122"/>
                          <a:ea typeface="等线" panose="02010600030101010101" pitchFamily="2" charset="-122"/>
                        </a:rPr>
                        <a:t>1.38</a:t>
                      </a:r>
                    </a:p>
                  </a:txBody>
                  <a:tcPr marL="5443" marR="5443" marT="54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extLst>
                  <a:ext uri="{0D108BD9-81ED-4DB2-BD59-A6C34878D82A}">
                    <a16:rowId xmlns:a16="http://schemas.microsoft.com/office/drawing/2014/main" val="750156933"/>
                  </a:ext>
                </a:extLst>
              </a:tr>
            </a:tbl>
          </a:graphicData>
        </a:graphic>
      </p:graphicFrame>
      <p:graphicFrame>
        <p:nvGraphicFramePr>
          <p:cNvPr id="42" name="图表 41">
            <a:extLst>
              <a:ext uri="{FF2B5EF4-FFF2-40B4-BE49-F238E27FC236}">
                <a16:creationId xmlns:a16="http://schemas.microsoft.com/office/drawing/2014/main" id="{98DDB5D8-3376-4A65-BB56-09B56901EC8B}"/>
              </a:ext>
            </a:extLst>
          </p:cNvPr>
          <p:cNvGraphicFramePr>
            <a:graphicFrameLocks/>
          </p:cNvGraphicFramePr>
          <p:nvPr>
            <p:extLst>
              <p:ext uri="{D42A27DB-BD31-4B8C-83A1-F6EECF244321}">
                <p14:modId xmlns:p14="http://schemas.microsoft.com/office/powerpoint/2010/main" val="3692081103"/>
              </p:ext>
            </p:extLst>
          </p:nvPr>
        </p:nvGraphicFramePr>
        <p:xfrm>
          <a:off x="5164340" y="2424643"/>
          <a:ext cx="6295209" cy="3765139"/>
        </p:xfrm>
        <a:graphic>
          <a:graphicData uri="http://schemas.openxmlformats.org/drawingml/2006/chart">
            <c:chart xmlns:c="http://schemas.openxmlformats.org/drawingml/2006/chart" xmlns:r="http://schemas.openxmlformats.org/officeDocument/2006/relationships" r:id="rId4"/>
          </a:graphicData>
        </a:graphic>
      </p:graphicFrame>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LIDE.DIAGRAM" val="332176"/>
</p:tagLst>
</file>

<file path=ppt/tags/tag2.xml><?xml version="1.0" encoding="utf-8"?>
<p:tagLst xmlns:a="http://schemas.openxmlformats.org/drawingml/2006/main" xmlns:r="http://schemas.openxmlformats.org/officeDocument/2006/relationships" xmlns:p="http://schemas.openxmlformats.org/presentationml/2006/main">
  <p:tag name="KSO_WM_UNIT_TABLE_BEAUTIFY" val="smartTable{8f81a39c-33ed-45dc-b1f6-eecf3884503d}"/>
</p:tagLst>
</file>

<file path=ppt/tags/tag3.xml><?xml version="1.0" encoding="utf-8"?>
<p:tagLst xmlns:a="http://schemas.openxmlformats.org/drawingml/2006/main" xmlns:r="http://schemas.openxmlformats.org/officeDocument/2006/relationships" xmlns:p="http://schemas.openxmlformats.org/presentationml/2006/main">
  <p:tag name="KSO_WM_UNIT_TABLE_BEAUTIFY" val="{e4472a36-96b0-433d-b20b-eb898f331e5b}"/>
</p:tagLst>
</file>

<file path=ppt/tags/tag4.xml><?xml version="1.0" encoding="utf-8"?>
<p:tagLst xmlns:a="http://schemas.openxmlformats.org/drawingml/2006/main" xmlns:r="http://schemas.openxmlformats.org/officeDocument/2006/relationships" xmlns:p="http://schemas.openxmlformats.org/presentationml/2006/main">
  <p:tag name="KSO_WM_UNIT_TABLE_BEAUTIFY" val="smartTable{b51f8ed9-4306-4e4f-9a4a-6135c2991ce5}"/>
</p:tagLst>
</file>

<file path=ppt/theme/theme1.xml><?xml version="1.0" encoding="utf-8"?>
<a:theme xmlns:a="http://schemas.openxmlformats.org/drawingml/2006/main" name="默认设计模板">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默认设计模板">
  <a:themeElements>
    <a:clrScheme name="Office Theme">
      <a:dk1>
        <a:srgbClr val="000000"/>
      </a:dk1>
      <a:lt1>
        <a:srgbClr val="FFFFFF"/>
      </a:lt1>
      <a:dk2>
        <a:srgbClr val="768395"/>
      </a:dk2>
      <a:lt2>
        <a:srgbClr val="F0F0F0"/>
      </a:lt2>
      <a:accent1>
        <a:srgbClr val="4276AA"/>
      </a:accent1>
      <a:accent2>
        <a:srgbClr val="1689A0"/>
      </a:accent2>
      <a:accent3>
        <a:srgbClr val="3FA692"/>
      </a:accent3>
      <a:accent4>
        <a:srgbClr val="5167A4"/>
      </a:accent4>
      <a:accent5>
        <a:srgbClr val="5E5CA2"/>
      </a:accent5>
      <a:accent6>
        <a:srgbClr val="768395"/>
      </a:accent6>
      <a:hlink>
        <a:srgbClr val="4276AA"/>
      </a:hlink>
      <a:folHlink>
        <a:srgbClr val="BFBFBF"/>
      </a:folHlink>
    </a:clrScheme>
    <a:fontScheme name="vehwcu31">
      <a:majorFont>
        <a:latin typeface=""/>
        <a:ea typeface="微软雅黑"/>
        <a:cs typeface=""/>
      </a:majorFont>
      <a:minorFont>
        <a:latin typeface=""/>
        <a:ea typeface="微软雅黑"/>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默认设计模板">
  <a:themeElements>
    <a:clrScheme name="Office Theme">
      <a:dk1>
        <a:srgbClr val="000000"/>
      </a:dk1>
      <a:lt1>
        <a:srgbClr val="FFFFFF"/>
      </a:lt1>
      <a:dk2>
        <a:srgbClr val="768395"/>
      </a:dk2>
      <a:lt2>
        <a:srgbClr val="F0F0F0"/>
      </a:lt2>
      <a:accent1>
        <a:srgbClr val="4276AA"/>
      </a:accent1>
      <a:accent2>
        <a:srgbClr val="1689A0"/>
      </a:accent2>
      <a:accent3>
        <a:srgbClr val="3FA692"/>
      </a:accent3>
      <a:accent4>
        <a:srgbClr val="5167A4"/>
      </a:accent4>
      <a:accent5>
        <a:srgbClr val="5E5CA2"/>
      </a:accent5>
      <a:accent6>
        <a:srgbClr val="768395"/>
      </a:accent6>
      <a:hlink>
        <a:srgbClr val="4276AA"/>
      </a:hlink>
      <a:folHlink>
        <a:srgbClr val="BFBFBF"/>
      </a:folHlink>
    </a:clrScheme>
    <a:fontScheme name="vehwcu31">
      <a:majorFont>
        <a:latin typeface=""/>
        <a:ea typeface="微软雅黑"/>
        <a:cs typeface=""/>
      </a:majorFont>
      <a:minorFont>
        <a:latin typeface=""/>
        <a:ea typeface="微软雅黑"/>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3_默认设计模板">
  <a:themeElements>
    <a:clrScheme name="Office Theme">
      <a:dk1>
        <a:srgbClr val="000000"/>
      </a:dk1>
      <a:lt1>
        <a:srgbClr val="FFFFFF"/>
      </a:lt1>
      <a:dk2>
        <a:srgbClr val="768395"/>
      </a:dk2>
      <a:lt2>
        <a:srgbClr val="F0F0F0"/>
      </a:lt2>
      <a:accent1>
        <a:srgbClr val="4276AA"/>
      </a:accent1>
      <a:accent2>
        <a:srgbClr val="1689A0"/>
      </a:accent2>
      <a:accent3>
        <a:srgbClr val="3FA692"/>
      </a:accent3>
      <a:accent4>
        <a:srgbClr val="5167A4"/>
      </a:accent4>
      <a:accent5>
        <a:srgbClr val="5E5CA2"/>
      </a:accent5>
      <a:accent6>
        <a:srgbClr val="768395"/>
      </a:accent6>
      <a:hlink>
        <a:srgbClr val="4276AA"/>
      </a:hlink>
      <a:folHlink>
        <a:srgbClr val="BFBFBF"/>
      </a:folHlink>
    </a:clrScheme>
    <a:fontScheme name="vehwcu31">
      <a:majorFont>
        <a:latin typeface=""/>
        <a:ea typeface="微软雅黑"/>
        <a:cs typeface=""/>
      </a:majorFont>
      <a:minorFont>
        <a:latin typeface=""/>
        <a:ea typeface="微软雅黑"/>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Theme">
    <a:dk1>
      <a:srgbClr val="000000"/>
    </a:dk1>
    <a:lt1>
      <a:srgbClr val="FFFFFF"/>
    </a:lt1>
    <a:dk2>
      <a:srgbClr val="768395"/>
    </a:dk2>
    <a:lt2>
      <a:srgbClr val="F0F0F0"/>
    </a:lt2>
    <a:accent1>
      <a:srgbClr val="4276AA"/>
    </a:accent1>
    <a:accent2>
      <a:srgbClr val="1689A0"/>
    </a:accent2>
    <a:accent3>
      <a:srgbClr val="3FA692"/>
    </a:accent3>
    <a:accent4>
      <a:srgbClr val="5167A4"/>
    </a:accent4>
    <a:accent5>
      <a:srgbClr val="5E5CA2"/>
    </a:accent5>
    <a:accent6>
      <a:srgbClr val="768395"/>
    </a:accent6>
    <a:hlink>
      <a:srgbClr val="4276AA"/>
    </a:hlink>
    <a:folHlink>
      <a:srgbClr val="BFBFBF"/>
    </a:folHlink>
  </a:clrScheme>
</a:themeOverride>
</file>

<file path=ppt/theme/themeOverride2.xml><?xml version="1.0" encoding="utf-8"?>
<a:themeOverride xmlns:a="http://schemas.openxmlformats.org/drawingml/2006/main">
  <a:clrScheme name="Office Theme">
    <a:dk1>
      <a:srgbClr val="000000"/>
    </a:dk1>
    <a:lt1>
      <a:srgbClr val="FFFFFF"/>
    </a:lt1>
    <a:dk2>
      <a:srgbClr val="768395"/>
    </a:dk2>
    <a:lt2>
      <a:srgbClr val="F0F0F0"/>
    </a:lt2>
    <a:accent1>
      <a:srgbClr val="4276AA"/>
    </a:accent1>
    <a:accent2>
      <a:srgbClr val="1689A0"/>
    </a:accent2>
    <a:accent3>
      <a:srgbClr val="3FA692"/>
    </a:accent3>
    <a:accent4>
      <a:srgbClr val="5167A4"/>
    </a:accent4>
    <a:accent5>
      <a:srgbClr val="5E5CA2"/>
    </a:accent5>
    <a:accent6>
      <a:srgbClr val="768395"/>
    </a:accent6>
    <a:hlink>
      <a:srgbClr val="4276AA"/>
    </a:hlink>
    <a:folHlink>
      <a:srgbClr val="BFBFBF"/>
    </a:folHlink>
  </a:clr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otalTime>33917</TotalTime>
  <Words>2340</Words>
  <Application>Microsoft Office PowerPoint</Application>
  <PresentationFormat>宽屏</PresentationFormat>
  <Paragraphs>269</Paragraphs>
  <Slides>18</Slides>
  <Notes>11</Notes>
  <HiddenSlides>0</HiddenSlides>
  <MMClips>0</MMClips>
  <ScaleCrop>false</ScaleCrop>
  <HeadingPairs>
    <vt:vector size="8" baseType="variant">
      <vt:variant>
        <vt:lpstr>已用的字体</vt:lpstr>
      </vt:variant>
      <vt:variant>
        <vt:i4>9</vt:i4>
      </vt:variant>
      <vt:variant>
        <vt:lpstr>主题</vt:lpstr>
      </vt:variant>
      <vt:variant>
        <vt:i4>4</vt:i4>
      </vt:variant>
      <vt:variant>
        <vt:lpstr>嵌入 OLE 服务器</vt:lpstr>
      </vt:variant>
      <vt:variant>
        <vt:i4>0</vt:i4>
      </vt:variant>
      <vt:variant>
        <vt:lpstr>幻灯片标题</vt:lpstr>
      </vt:variant>
      <vt:variant>
        <vt:i4>18</vt:i4>
      </vt:variant>
    </vt:vector>
  </HeadingPairs>
  <TitlesOfParts>
    <vt:vector size="31" baseType="lpstr">
      <vt:lpstr>等线</vt:lpstr>
      <vt:lpstr>仿宋</vt:lpstr>
      <vt:lpstr>楷体</vt:lpstr>
      <vt:lpstr>微软雅黑</vt:lpstr>
      <vt:lpstr>Arial</vt:lpstr>
      <vt:lpstr>Calibri</vt:lpstr>
      <vt:lpstr>Calibri Light</vt:lpstr>
      <vt:lpstr>Trebuchet MS</vt:lpstr>
      <vt:lpstr>Wingdings</vt:lpstr>
      <vt:lpstr>默认设计模板</vt:lpstr>
      <vt:lpstr>1_默认设计模板</vt:lpstr>
      <vt:lpstr>2_默认设计模板</vt:lpstr>
      <vt:lpstr>3_默认设计模板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2.6 资产配置框架：基本面+政策面+市场情绪→市场方向</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葛艺璇</dc:creator>
  <cp:lastModifiedBy>Xinyu Zhou</cp:lastModifiedBy>
  <cp:revision>997</cp:revision>
  <dcterms:created xsi:type="dcterms:W3CDTF">2015-05-05T08:02:00Z</dcterms:created>
  <dcterms:modified xsi:type="dcterms:W3CDTF">2021-11-03T06:44:06Z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2052-11.1.0.9999</vt:lpwstr>
  </property>
</Properties>
</file>

<file path=docProps/thumbnail.jpeg>
</file>